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9" r:id="rId2"/>
    <p:sldId id="257" r:id="rId3"/>
    <p:sldId id="261" r:id="rId4"/>
    <p:sldId id="262" r:id="rId5"/>
    <p:sldId id="263" r:id="rId6"/>
    <p:sldId id="264" r:id="rId7"/>
    <p:sldId id="273" r:id="rId8"/>
    <p:sldId id="265" r:id="rId9"/>
    <p:sldId id="266" r:id="rId10"/>
    <p:sldId id="267" r:id="rId11"/>
    <p:sldId id="268" r:id="rId12"/>
    <p:sldId id="269" r:id="rId13"/>
    <p:sldId id="270" r:id="rId14"/>
    <p:sldId id="271" r:id="rId15"/>
    <p:sldId id="272" r:id="rId16"/>
    <p:sldId id="274" r:id="rId17"/>
    <p:sldId id="275" r:id="rId18"/>
    <p:sldId id="276" r:id="rId19"/>
    <p:sldId id="277" r:id="rId20"/>
    <p:sldId id="278" r:id="rId21"/>
    <p:sldId id="279" r:id="rId22"/>
    <p:sldId id="280" r:id="rId23"/>
    <p:sldId id="281" r:id="rId24"/>
    <p:sldId id="282" r:id="rId25"/>
    <p:sldId id="283" r:id="rId26"/>
    <p:sldId id="284" r:id="rId27"/>
    <p:sldId id="256" r:id="rId28"/>
    <p:sldId id="258" r:id="rId29"/>
    <p:sldId id="260"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1ABFF"/>
    <a:srgbClr val="FFFE00"/>
    <a:srgbClr val="FF9900"/>
    <a:srgbClr val="0000CC"/>
    <a:srgbClr val="000000"/>
    <a:srgbClr val="6699FF"/>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C9A9491-7F34-4AE1-B796-91A7569F8B9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6BB7BD57-3907-437F-9F41-F056BE2725D0}" type="slidenum">
              <a:rPr lang="en-US" altLang="en-US"/>
              <a:pPr/>
              <a:t>28</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8AB18884-9B7E-4710-943B-6B7E8643C15F}"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76E4A72-0D91-4D8E-A6E6-D8CA2DAF088F}"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9F507C7-3A64-46F6-876B-00D54777301B}"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E684106-63BB-44DC-AC62-570FE40AF8DD}"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FF0D8DA-8473-4624-B028-51A2302B6093}"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644FE55-BD0C-4059-99FE-CDBAE7B1B19C}"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6D5F00A5-D202-432D-A879-04C40D3F659A}"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3E6DCA72-35EE-4BF0-8A8F-B5D5E1E1C54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117E04E1-D798-4C92-B245-A80F45CD9635}"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6C7515B-7986-4D3F-9FF7-1AD9A2106DE6}"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1A8921D9-0230-482B-B47E-A08C6C826DF4}"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D9E231F4-AF72-4C97-8ABB-C6EE46E61EE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0"/>
            <a:ext cx="9144000" cy="6858000"/>
          </a:xfrm>
          <a:solidFill>
            <a:srgbClr val="000000"/>
          </a:solidFill>
        </p:spPr>
        <p:txBody>
          <a:bodyPr anchor="ctr"/>
          <a:lstStyle/>
          <a:p>
            <a:pPr eaLnBrk="1" hangingPunct="1"/>
            <a:endParaRPr lang="en-US" altLang="en-US" sz="4400" smtClean="0"/>
          </a:p>
        </p:txBody>
      </p:sp>
      <p:sp>
        <p:nvSpPr>
          <p:cNvPr id="3075" name="Rectangle 3"/>
          <p:cNvSpPr>
            <a:spLocks noGrp="1" noChangeArrowheads="1"/>
          </p:cNvSpPr>
          <p:nvPr>
            <p:ph type="subTitle" idx="1"/>
          </p:nvPr>
        </p:nvSpPr>
        <p:spPr>
          <a:xfrm>
            <a:off x="1371600" y="3886200"/>
            <a:ext cx="6400800" cy="1752600"/>
          </a:xfrm>
        </p:spPr>
        <p:txBody>
          <a:bodyPr/>
          <a:lstStyle/>
          <a:p>
            <a:pPr eaLnBrk="1" hangingPunct="1"/>
            <a:endParaRPr lang="en-US" altLang="en-US" sz="32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838200" y="609600"/>
            <a:ext cx="7467600" cy="2012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defRPr/>
            </a:pPr>
            <a:r>
              <a:rPr lang="en-US" altLang="en-US" sz="6000" b="1">
                <a:effectLst>
                  <a:outerShdw blurRad="38100" dist="38100" dir="2700000" algn="tl">
                    <a:srgbClr val="000000"/>
                  </a:outerShdw>
                </a:effectLst>
                <a:latin typeface="Comic Sans MS" panose="030F0702030302020204" pitchFamily="66" charset="0"/>
              </a:rPr>
              <a:t>The Burden of</a:t>
            </a:r>
          </a:p>
          <a:p>
            <a:pPr algn="ctr">
              <a:lnSpc>
                <a:spcPct val="80000"/>
              </a:lnSpc>
              <a:spcBef>
                <a:spcPct val="50000"/>
              </a:spcBef>
              <a:defRPr/>
            </a:pPr>
            <a:r>
              <a:rPr lang="en-US" altLang="en-US" sz="6000" b="1">
                <a:effectLst>
                  <a:outerShdw blurRad="38100" dist="38100" dir="2700000" algn="tl">
                    <a:srgbClr val="000000"/>
                  </a:outerShdw>
                </a:effectLst>
                <a:latin typeface="Comic Sans MS" panose="030F0702030302020204" pitchFamily="66" charset="0"/>
              </a:rPr>
              <a:t>Middle Age</a:t>
            </a:r>
          </a:p>
        </p:txBody>
      </p:sp>
      <p:sp>
        <p:nvSpPr>
          <p:cNvPr id="17412" name="Oval 4"/>
          <p:cNvSpPr>
            <a:spLocks noChangeArrowheads="1"/>
          </p:cNvSpPr>
          <p:nvPr/>
        </p:nvSpPr>
        <p:spPr bwMode="auto">
          <a:xfrm>
            <a:off x="1752600" y="3124200"/>
            <a:ext cx="5867400" cy="1219200"/>
          </a:xfrm>
          <a:prstGeom prst="ellipse">
            <a:avLst/>
          </a:prstGeom>
          <a:solidFill>
            <a:srgbClr val="81ABFF">
              <a:alpha val="69000"/>
            </a:srgbClr>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3200" dirty="0" smtClean="0">
                <a:solidFill>
                  <a:srgbClr val="0000CC"/>
                </a:solidFill>
                <a:effectLst>
                  <a:outerShdw blurRad="38100" dist="38100" dir="2700000" algn="tl">
                    <a:srgbClr val="000000"/>
                  </a:outerShdw>
                </a:effectLst>
                <a:latin typeface="Arial Black" panose="020B0A04020102020204" pitchFamily="34" charset="0"/>
              </a:rPr>
              <a:t>40’s </a:t>
            </a:r>
            <a:r>
              <a:rPr lang="en-US" altLang="en-US" sz="3200" dirty="0">
                <a:solidFill>
                  <a:srgbClr val="0000CC"/>
                </a:solidFill>
                <a:effectLst>
                  <a:outerShdw blurRad="38100" dist="38100" dir="2700000" algn="tl">
                    <a:srgbClr val="000000"/>
                  </a:outerShdw>
                </a:effectLst>
                <a:latin typeface="Arial Black" panose="020B0A04020102020204" pitchFamily="34" charset="0"/>
              </a:rPr>
              <a:t>– 50’s – 60’s</a:t>
            </a:r>
          </a:p>
        </p:txBody>
      </p:sp>
      <p:sp>
        <p:nvSpPr>
          <p:cNvPr id="12292" name="Text Box 5"/>
          <p:cNvSpPr txBox="1">
            <a:spLocks noChangeArrowheads="1"/>
          </p:cNvSpPr>
          <p:nvPr/>
        </p:nvSpPr>
        <p:spPr bwMode="auto">
          <a:xfrm>
            <a:off x="898525" y="4865688"/>
            <a:ext cx="184150" cy="519112"/>
          </a:xfrm>
          <a:prstGeom prst="rect">
            <a:avLst/>
          </a:prstGeom>
          <a:noFill/>
          <a:ln w="9525">
            <a:noFill/>
            <a:miter lim="800000"/>
            <a:headEnd/>
            <a:tailEnd/>
          </a:ln>
          <a:effectLst/>
        </p:spPr>
        <p:txBody>
          <a:bodyPr wrap="none">
            <a:spAutoFit/>
          </a:bodyPr>
          <a:lstStyle/>
          <a:p>
            <a:endParaRPr lang="en-US" altLang="en-US" sz="2800"/>
          </a:p>
        </p:txBody>
      </p:sp>
      <p:sp>
        <p:nvSpPr>
          <p:cNvPr id="17414" name="Text Box 6"/>
          <p:cNvSpPr txBox="1">
            <a:spLocks noChangeArrowheads="1"/>
          </p:cNvSpPr>
          <p:nvPr/>
        </p:nvSpPr>
        <p:spPr bwMode="auto">
          <a:xfrm>
            <a:off x="1066800" y="5562600"/>
            <a:ext cx="4891088" cy="519113"/>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800" b="1" i="1">
                <a:solidFill>
                  <a:srgbClr val="0000CC"/>
                </a:solidFill>
                <a:effectLst>
                  <a:outerShdw blurRad="38100" dist="38100" dir="2700000" algn="tl">
                    <a:srgbClr val="C0C0C0"/>
                  </a:outerShdw>
                </a:effectLst>
                <a:latin typeface="Arial" panose="020B0604020202020204" pitchFamily="34" charset="0"/>
              </a:rPr>
              <a:t>Painful Process of Maturing</a:t>
            </a:r>
          </a:p>
        </p:txBody>
      </p:sp>
      <p:pic>
        <p:nvPicPr>
          <p:cNvPr id="12294" name="Picture 7" descr="MCj03704040000[1]"/>
          <p:cNvPicPr>
            <a:picLocks noChangeAspect="1" noChangeArrowheads="1"/>
          </p:cNvPicPr>
          <p:nvPr/>
        </p:nvPicPr>
        <p:blipFill>
          <a:blip r:embed="rId2" cstate="print"/>
          <a:srcRect/>
          <a:stretch>
            <a:fillRect/>
          </a:stretch>
        </p:blipFill>
        <p:spPr bwMode="auto">
          <a:xfrm>
            <a:off x="6324600" y="4953000"/>
            <a:ext cx="2819400" cy="1905000"/>
          </a:xfrm>
          <a:prstGeom prst="rect">
            <a:avLst/>
          </a:prstGeom>
          <a:solidFill>
            <a:srgbClr val="6699FF"/>
          </a:solidFill>
          <a:ln w="9525">
            <a:solidFill>
              <a:srgbClr val="6699FF"/>
            </a:solid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600200" y="304800"/>
            <a:ext cx="7467600" cy="2012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defRPr/>
            </a:pPr>
            <a:r>
              <a:rPr lang="en-US" altLang="en-US" sz="6000" b="1">
                <a:solidFill>
                  <a:srgbClr val="FFFFCC"/>
                </a:solidFill>
                <a:effectLst>
                  <a:outerShdw blurRad="38100" dist="38100" dir="2700000" algn="tl">
                    <a:srgbClr val="000000"/>
                  </a:outerShdw>
                </a:effectLst>
                <a:latin typeface="Comic Sans MS" panose="030F0702030302020204" pitchFamily="66" charset="0"/>
              </a:rPr>
              <a:t>The Burden of</a:t>
            </a:r>
          </a:p>
          <a:p>
            <a:pPr algn="ctr">
              <a:lnSpc>
                <a:spcPct val="80000"/>
              </a:lnSpc>
              <a:spcBef>
                <a:spcPct val="50000"/>
              </a:spcBef>
              <a:defRPr/>
            </a:pPr>
            <a:r>
              <a:rPr lang="en-US" altLang="en-US" sz="6000" b="1">
                <a:solidFill>
                  <a:srgbClr val="FFFFCC"/>
                </a:solidFill>
                <a:effectLst>
                  <a:outerShdw blurRad="38100" dist="38100" dir="2700000" algn="tl">
                    <a:srgbClr val="000000"/>
                  </a:outerShdw>
                </a:effectLst>
                <a:latin typeface="Comic Sans MS" panose="030F0702030302020204" pitchFamily="66" charset="0"/>
              </a:rPr>
              <a:t> Middle Age</a:t>
            </a:r>
          </a:p>
        </p:txBody>
      </p:sp>
      <p:sp>
        <p:nvSpPr>
          <p:cNvPr id="13315" name="AutoShape 4"/>
          <p:cNvSpPr>
            <a:spLocks noChangeArrowheads="1"/>
          </p:cNvSpPr>
          <p:nvPr/>
        </p:nvSpPr>
        <p:spPr bwMode="auto">
          <a:xfrm>
            <a:off x="914400" y="2895600"/>
            <a:ext cx="7391400" cy="762000"/>
          </a:xfrm>
          <a:prstGeom prst="bevel">
            <a:avLst>
              <a:gd name="adj" fmla="val 16458"/>
            </a:avLst>
          </a:prstGeom>
          <a:solidFill>
            <a:schemeClr val="folHlink"/>
          </a:solidFill>
          <a:ln w="9525">
            <a:solidFill>
              <a:schemeClr val="tx1"/>
            </a:solidFill>
            <a:miter lim="800000"/>
            <a:headEnd/>
            <a:tailEnd/>
          </a:ln>
          <a:effectLst/>
        </p:spPr>
        <p:txBody>
          <a:bodyPr wrap="none" anchor="ctr"/>
          <a:lstStyle/>
          <a:p>
            <a:pPr algn="ctr"/>
            <a:r>
              <a:rPr lang="en-US" altLang="en-US" sz="2800" b="1">
                <a:solidFill>
                  <a:srgbClr val="0033CC"/>
                </a:solidFill>
              </a:rPr>
              <a:t>I. The Middle Age “Burdens”</a:t>
            </a:r>
          </a:p>
        </p:txBody>
      </p:sp>
      <p:pic>
        <p:nvPicPr>
          <p:cNvPr id="13316" name="Picture 5" descr="MCj03704040000[1]"/>
          <p:cNvPicPr>
            <a:picLocks noChangeAspect="1" noChangeArrowheads="1"/>
          </p:cNvPicPr>
          <p:nvPr/>
        </p:nvPicPr>
        <p:blipFill>
          <a:blip r:embed="rId2" cstate="print"/>
          <a:srcRect/>
          <a:stretch>
            <a:fillRect/>
          </a:stretch>
        </p:blipFill>
        <p:spPr bwMode="auto">
          <a:xfrm>
            <a:off x="0" y="0"/>
            <a:ext cx="2362200" cy="2209800"/>
          </a:xfrm>
          <a:prstGeom prst="rect">
            <a:avLst/>
          </a:prstGeom>
          <a:solidFill>
            <a:srgbClr val="6699FF"/>
          </a:solidFill>
          <a:ln w="9525">
            <a:solidFill>
              <a:srgbClr val="6699FF"/>
            </a:solid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838200" y="2286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I. The Middle Age “Burdens”</a:t>
            </a:r>
          </a:p>
        </p:txBody>
      </p:sp>
      <p:sp>
        <p:nvSpPr>
          <p:cNvPr id="19459" name="Text Box 3"/>
          <p:cNvSpPr txBox="1">
            <a:spLocks noChangeArrowheads="1"/>
          </p:cNvSpPr>
          <p:nvPr/>
        </p:nvSpPr>
        <p:spPr bwMode="auto">
          <a:xfrm>
            <a:off x="228600" y="1600200"/>
            <a:ext cx="8832850" cy="3935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2800">
                <a:effectLst>
                  <a:outerShdw blurRad="38100" dist="38100" dir="2700000" algn="tl">
                    <a:srgbClr val="000000"/>
                  </a:outerShdw>
                </a:effectLst>
                <a:latin typeface="Arial Black" panose="020B0A04020102020204" pitchFamily="34" charset="0"/>
              </a:rPr>
              <a:t>A. </a:t>
            </a:r>
            <a:r>
              <a:rPr lang="en-US" altLang="en-US" sz="2800" u="sng">
                <a:effectLst>
                  <a:outerShdw blurRad="38100" dist="38100" dir="2700000" algn="tl">
                    <a:srgbClr val="000000"/>
                  </a:outerShdw>
                </a:effectLst>
                <a:latin typeface="Arial Black" panose="020B0A04020102020204" pitchFamily="34" charset="0"/>
              </a:rPr>
              <a:t>Not Handle Changes of Life Well</a:t>
            </a:r>
            <a:endParaRPr lang="en-US" altLang="en-US" sz="2800">
              <a:effectLst>
                <a:outerShdw blurRad="38100" dist="38100" dir="2700000" algn="tl">
                  <a:srgbClr val="000000"/>
                </a:outerShdw>
              </a:effectLst>
              <a:latin typeface="Arial Black" panose="020B0A04020102020204" pitchFamily="34" charset="0"/>
            </a:endParaRPr>
          </a:p>
          <a:p>
            <a:pPr>
              <a:defRPr/>
            </a:pPr>
            <a:r>
              <a:rPr lang="en-US" altLang="en-US" sz="2800">
                <a:solidFill>
                  <a:srgbClr val="FFFFCC"/>
                </a:solidFill>
                <a:latin typeface="Arial" panose="020B0604020202020204" pitchFamily="34" charset="0"/>
              </a:rPr>
              <a:t>	</a:t>
            </a:r>
            <a:endParaRPr lang="en-US" altLang="en-US" sz="2800">
              <a:solidFill>
                <a:srgbClr val="FFFF00"/>
              </a:solidFill>
              <a:latin typeface="Arial" panose="020B0604020202020204" pitchFamily="34" charset="0"/>
            </a:endParaRPr>
          </a:p>
          <a:p>
            <a:pPr lvl="1">
              <a:buFontTx/>
              <a:buChar char="•"/>
              <a:defRPr/>
            </a:pPr>
            <a:r>
              <a:rPr lang="en-US" altLang="en-US" sz="2800">
                <a:solidFill>
                  <a:srgbClr val="FFFF00"/>
                </a:solidFill>
                <a:latin typeface="Arial" panose="020B0604020202020204" pitchFamily="34" charset="0"/>
              </a:rPr>
              <a:t>  </a:t>
            </a:r>
            <a:r>
              <a:rPr lang="en-US" altLang="en-US" sz="2800" b="1">
                <a:solidFill>
                  <a:srgbClr val="FFFE00"/>
                </a:solidFill>
                <a:effectLst>
                  <a:outerShdw blurRad="38100" dist="38100" dir="2700000" algn="tl">
                    <a:srgbClr val="000000"/>
                  </a:outerShdw>
                </a:effectLst>
                <a:latin typeface="Arial" panose="020B0604020202020204" pitchFamily="34" charset="0"/>
              </a:rPr>
              <a:t>Body Changes (Can’t do what used to do)</a:t>
            </a:r>
          </a:p>
          <a:p>
            <a:pPr lvl="1">
              <a:buFontTx/>
              <a:buChar char="•"/>
              <a:defRPr/>
            </a:pPr>
            <a:r>
              <a:rPr lang="en-US" altLang="en-US" sz="2800" b="1">
                <a:solidFill>
                  <a:srgbClr val="FFFE00"/>
                </a:solidFill>
                <a:effectLst>
                  <a:outerShdw blurRad="38100" dist="38100" dir="2700000" algn="tl">
                    <a:srgbClr val="000000"/>
                  </a:outerShdw>
                </a:effectLst>
                <a:latin typeface="Arial" panose="020B0604020202020204" pitchFamily="34" charset="0"/>
              </a:rPr>
              <a:t>  Children Growing up / Grown / Grandchildren</a:t>
            </a:r>
          </a:p>
          <a:p>
            <a:pPr lvl="1">
              <a:buFontTx/>
              <a:buChar char="•"/>
              <a:defRPr/>
            </a:pPr>
            <a:r>
              <a:rPr lang="en-US" altLang="en-US" sz="2800" b="1">
                <a:solidFill>
                  <a:srgbClr val="FFFE00"/>
                </a:solidFill>
                <a:effectLst>
                  <a:outerShdw blurRad="38100" dist="38100" dir="2700000" algn="tl">
                    <a:srgbClr val="000000"/>
                  </a:outerShdw>
                </a:effectLst>
                <a:latin typeface="Arial" panose="020B0604020202020204" pitchFamily="34" charset="0"/>
              </a:rPr>
              <a:t>  Empty Nest</a:t>
            </a:r>
          </a:p>
          <a:p>
            <a:pPr lvl="1">
              <a:buFontTx/>
              <a:buChar char="•"/>
              <a:defRPr/>
            </a:pPr>
            <a:r>
              <a:rPr lang="en-US" altLang="en-US" sz="2800" b="1">
                <a:solidFill>
                  <a:srgbClr val="FFFE00"/>
                </a:solidFill>
                <a:effectLst>
                  <a:outerShdw blurRad="38100" dist="38100" dir="2700000" algn="tl">
                    <a:srgbClr val="000000"/>
                  </a:outerShdw>
                </a:effectLst>
                <a:latin typeface="Arial" panose="020B0604020202020204" pitchFamily="34" charset="0"/>
              </a:rPr>
              <a:t>  Parents growing older / require care / pass</a:t>
            </a:r>
          </a:p>
          <a:p>
            <a:pPr lvl="1">
              <a:buFontTx/>
              <a:buChar char="•"/>
              <a:defRPr/>
            </a:pPr>
            <a:r>
              <a:rPr lang="en-US" altLang="en-US" sz="2800" b="1">
                <a:solidFill>
                  <a:srgbClr val="FFFE00"/>
                </a:solidFill>
                <a:effectLst>
                  <a:outerShdw blurRad="38100" dist="38100" dir="2700000" algn="tl">
                    <a:srgbClr val="000000"/>
                  </a:outerShdw>
                </a:effectLst>
                <a:latin typeface="Arial" panose="020B0604020202020204" pitchFamily="34" charset="0"/>
              </a:rPr>
              <a:t>  Peer pressure of others in age group who 	seem to have more, do more, seem happier</a:t>
            </a:r>
            <a:r>
              <a:rPr lang="en-US" altLang="en-US" sz="2800" b="1">
                <a:solidFill>
                  <a:srgbClr val="FF9900"/>
                </a:solidFill>
                <a:effectLst>
                  <a:outerShdw blurRad="38100" dist="38100" dir="2700000" algn="tl">
                    <a:srgbClr val="000000"/>
                  </a:outerShdw>
                </a:effectLst>
                <a:latin typeface="Arial" panose="020B0604020202020204" pitchFamily="34" charset="0"/>
              </a:rPr>
              <a:t>	</a:t>
            </a:r>
            <a:endParaRPr lang="en-US" altLang="en-US" sz="2800" b="1" u="sng">
              <a:solidFill>
                <a:srgbClr val="FF9900"/>
              </a:solidFill>
              <a:effectLst>
                <a:outerShdw blurRad="38100" dist="38100" dir="2700000" algn="tl">
                  <a:srgbClr val="000000"/>
                </a:outerShdw>
              </a:effectLst>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45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45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Effect transition="in" filter="fade">
                                      <p:cBhvr>
                                        <p:cTn id="15" dur="1000"/>
                                        <p:tgtEl>
                                          <p:spTgt spid="19459">
                                            <p:txEl>
                                              <p:pRg st="1" end="1"/>
                                            </p:txEl>
                                          </p:spTgt>
                                        </p:tgtEl>
                                      </p:cBhvr>
                                    </p:animEffect>
                                    <p:anim calcmode="lin" valueType="num">
                                      <p:cBhvr>
                                        <p:cTn id="16"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945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945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9459">
                                            <p:txEl>
                                              <p:pRg st="2" end="2"/>
                                            </p:txEl>
                                          </p:spTgt>
                                        </p:tgtEl>
                                        <p:attrNameLst>
                                          <p:attrName>style.visibility</p:attrName>
                                        </p:attrNameLst>
                                      </p:cBhvr>
                                      <p:to>
                                        <p:strVal val="visible"/>
                                      </p:to>
                                    </p:set>
                                    <p:animEffect transition="in" filter="fade">
                                      <p:cBhvr>
                                        <p:cTn id="23" dur="1000"/>
                                        <p:tgtEl>
                                          <p:spTgt spid="19459">
                                            <p:txEl>
                                              <p:pRg st="2" end="2"/>
                                            </p:txEl>
                                          </p:spTgt>
                                        </p:tgtEl>
                                      </p:cBhvr>
                                    </p:animEffect>
                                    <p:anim calcmode="lin" valueType="num">
                                      <p:cBhvr>
                                        <p:cTn id="24"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945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945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Effect transition="in" filter="fade">
                                      <p:cBhvr>
                                        <p:cTn id="31" dur="1000"/>
                                        <p:tgtEl>
                                          <p:spTgt spid="19459">
                                            <p:txEl>
                                              <p:pRg st="3" end="3"/>
                                            </p:txEl>
                                          </p:spTgt>
                                        </p:tgtEl>
                                      </p:cBhvr>
                                    </p:animEffect>
                                    <p:anim calcmode="lin" valueType="num">
                                      <p:cBhvr>
                                        <p:cTn id="32"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9459">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945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9459">
                                            <p:txEl>
                                              <p:pRg st="4" end="4"/>
                                            </p:txEl>
                                          </p:spTgt>
                                        </p:tgtEl>
                                        <p:attrNameLst>
                                          <p:attrName>style.visibility</p:attrName>
                                        </p:attrNameLst>
                                      </p:cBhvr>
                                      <p:to>
                                        <p:strVal val="visible"/>
                                      </p:to>
                                    </p:set>
                                    <p:animEffect transition="in" filter="fade">
                                      <p:cBhvr>
                                        <p:cTn id="39" dur="1000"/>
                                        <p:tgtEl>
                                          <p:spTgt spid="19459">
                                            <p:txEl>
                                              <p:pRg st="4" end="4"/>
                                            </p:txEl>
                                          </p:spTgt>
                                        </p:tgtEl>
                                      </p:cBhvr>
                                    </p:animEffect>
                                    <p:anim calcmode="lin" valueType="num">
                                      <p:cBhvr>
                                        <p:cTn id="40"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9459">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945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9459">
                                            <p:txEl>
                                              <p:pRg st="5" end="5"/>
                                            </p:txEl>
                                          </p:spTgt>
                                        </p:tgtEl>
                                        <p:attrNameLst>
                                          <p:attrName>style.visibility</p:attrName>
                                        </p:attrNameLst>
                                      </p:cBhvr>
                                      <p:to>
                                        <p:strVal val="visible"/>
                                      </p:to>
                                    </p:set>
                                    <p:animEffect transition="in" filter="fade">
                                      <p:cBhvr>
                                        <p:cTn id="47" dur="1000"/>
                                        <p:tgtEl>
                                          <p:spTgt spid="19459">
                                            <p:txEl>
                                              <p:pRg st="5" end="5"/>
                                            </p:txEl>
                                          </p:spTgt>
                                        </p:tgtEl>
                                      </p:cBhvr>
                                    </p:animEffect>
                                    <p:anim calcmode="lin" valueType="num">
                                      <p:cBhvr>
                                        <p:cTn id="48"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19459">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945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9459">
                                            <p:txEl>
                                              <p:pRg st="6" end="6"/>
                                            </p:txEl>
                                          </p:spTgt>
                                        </p:tgtEl>
                                        <p:attrNameLst>
                                          <p:attrName>style.visibility</p:attrName>
                                        </p:attrNameLst>
                                      </p:cBhvr>
                                      <p:to>
                                        <p:strVal val="visible"/>
                                      </p:to>
                                    </p:set>
                                    <p:animEffect transition="in" filter="fade">
                                      <p:cBhvr>
                                        <p:cTn id="55" dur="1000"/>
                                        <p:tgtEl>
                                          <p:spTgt spid="19459">
                                            <p:txEl>
                                              <p:pRg st="6" end="6"/>
                                            </p:txEl>
                                          </p:spTgt>
                                        </p:tgtEl>
                                      </p:cBhvr>
                                    </p:animEffect>
                                    <p:anim calcmode="lin" valueType="num">
                                      <p:cBhvr>
                                        <p:cTn id="56" dur="10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19459">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9459">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a:off x="838200" y="2286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II. The Middle Age “Burdens”</a:t>
            </a:r>
          </a:p>
        </p:txBody>
      </p:sp>
      <p:sp>
        <p:nvSpPr>
          <p:cNvPr id="20483" name="Text Box 3"/>
          <p:cNvSpPr txBox="1">
            <a:spLocks noChangeArrowheads="1"/>
          </p:cNvSpPr>
          <p:nvPr/>
        </p:nvSpPr>
        <p:spPr bwMode="auto">
          <a:xfrm>
            <a:off x="228600" y="1219200"/>
            <a:ext cx="8686800" cy="4208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2800" b="1">
                <a:solidFill>
                  <a:srgbClr val="81ABFF"/>
                </a:solidFill>
                <a:effectLst>
                  <a:outerShdw blurRad="38100" dist="38100" dir="2700000" algn="tl">
                    <a:srgbClr val="000000"/>
                  </a:outerShdw>
                </a:effectLst>
                <a:latin typeface="Arial" panose="020B0604020202020204" pitchFamily="34" charset="0"/>
              </a:rPr>
              <a:t>A. </a:t>
            </a:r>
            <a:r>
              <a:rPr lang="en-US" altLang="en-US" sz="2800" b="1" u="sng">
                <a:solidFill>
                  <a:srgbClr val="81ABFF"/>
                </a:solidFill>
                <a:effectLst>
                  <a:outerShdw blurRad="38100" dist="38100" dir="2700000" algn="tl">
                    <a:srgbClr val="000000"/>
                  </a:outerShdw>
                </a:effectLst>
                <a:latin typeface="Arial" panose="020B0604020202020204" pitchFamily="34" charset="0"/>
              </a:rPr>
              <a:t>Not Handle Changes of Life Well</a:t>
            </a:r>
          </a:p>
          <a:p>
            <a:pPr>
              <a:defRPr/>
            </a:pPr>
            <a:endParaRPr lang="en-US" altLang="en-US" sz="900" b="1" u="sng">
              <a:solidFill>
                <a:srgbClr val="FFFFCC"/>
              </a:solidFill>
              <a:effectLst>
                <a:outerShdw blurRad="38100" dist="38100" dir="2700000" algn="tl">
                  <a:srgbClr val="000000"/>
                </a:outerShdw>
              </a:effectLst>
              <a:latin typeface="Arial" panose="020B0604020202020204" pitchFamily="34" charset="0"/>
            </a:endParaRPr>
          </a:p>
          <a:p>
            <a:pPr>
              <a:defRPr/>
            </a:pPr>
            <a:r>
              <a:rPr lang="en-US" altLang="en-US" sz="2800">
                <a:effectLst>
                  <a:outerShdw blurRad="38100" dist="38100" dir="2700000" algn="tl">
                    <a:srgbClr val="000000"/>
                  </a:outerShdw>
                </a:effectLst>
                <a:latin typeface="Arial Black" panose="020B0A04020102020204" pitchFamily="34" charset="0"/>
              </a:rPr>
              <a:t>B.</a:t>
            </a:r>
            <a:r>
              <a:rPr lang="en-US" altLang="en-US" sz="2800">
                <a:effectLst>
                  <a:outerShdw blurRad="38100" dist="38100" dir="2700000" algn="tl">
                    <a:srgbClr val="000000"/>
                  </a:outerShdw>
                </a:effectLst>
                <a:latin typeface="Arial" panose="020B0604020202020204" pitchFamily="34" charset="0"/>
              </a:rPr>
              <a:t> </a:t>
            </a:r>
            <a:r>
              <a:rPr lang="en-US" altLang="en-US" sz="2800" u="sng">
                <a:effectLst>
                  <a:outerShdw blurRad="38100" dist="38100" dir="2700000" algn="tl">
                    <a:srgbClr val="000000"/>
                  </a:outerShdw>
                </a:effectLst>
                <a:latin typeface="Arial Black" panose="020B0A04020102020204" pitchFamily="34" charset="0"/>
              </a:rPr>
              <a:t>Goals Reached / or Not Reached</a:t>
            </a:r>
          </a:p>
          <a:p>
            <a:pPr>
              <a:defRPr/>
            </a:pPr>
            <a:endParaRPr lang="en-US" altLang="en-US" sz="900">
              <a:effectLst>
                <a:outerShdw blurRad="38100" dist="38100" dir="2700000" algn="tl">
                  <a:srgbClr val="000000"/>
                </a:outerShdw>
              </a:effectLst>
              <a:latin typeface="Arial Black" panose="020B0A04020102020204" pitchFamily="34" charset="0"/>
            </a:endParaRPr>
          </a:p>
          <a:p>
            <a:pPr>
              <a:buFont typeface="Wingdings" panose="05000000000000000000" pitchFamily="2" charset="2"/>
              <a:buNone/>
              <a:defRPr/>
            </a:pPr>
            <a:r>
              <a:rPr lang="en-US" altLang="en-US" sz="2800">
                <a:solidFill>
                  <a:srgbClr val="FFFFCC"/>
                </a:solidFill>
                <a:latin typeface="Arial" panose="020B0604020202020204" pitchFamily="34" charset="0"/>
              </a:rPr>
              <a:t>    </a:t>
            </a:r>
            <a:r>
              <a:rPr lang="en-US" altLang="en-US" sz="2800">
                <a:solidFill>
                  <a:srgbClr val="FFFF00"/>
                </a:solidFill>
                <a:latin typeface="Arial" panose="020B0604020202020204" pitchFamily="34" charset="0"/>
              </a:rPr>
              <a:t> </a:t>
            </a:r>
            <a:r>
              <a:rPr lang="en-US" altLang="en-US" sz="2800" b="1">
                <a:solidFill>
                  <a:schemeClr val="folHlink"/>
                </a:solidFill>
                <a:effectLst>
                  <a:outerShdw blurRad="38100" dist="38100" dir="2700000" algn="tl">
                    <a:srgbClr val="000000"/>
                  </a:outerShdw>
                </a:effectLst>
                <a:latin typeface="Arial" panose="020B0604020202020204" pitchFamily="34" charset="0"/>
              </a:rPr>
              <a:t>Not where wanted to be by this time</a:t>
            </a:r>
          </a:p>
          <a:p>
            <a:pPr lvl="1">
              <a:buFont typeface="Wingdings" panose="05000000000000000000" pitchFamily="2" charset="2"/>
              <a:buNone/>
              <a:defRPr/>
            </a:pPr>
            <a:r>
              <a:rPr lang="en-US" altLang="en-US" sz="2800" b="1">
                <a:solidFill>
                  <a:schemeClr val="folHlink"/>
                </a:solidFill>
                <a:effectLst>
                  <a:outerShdw blurRad="38100" dist="38100" dir="2700000" algn="tl">
                    <a:srgbClr val="000000"/>
                  </a:outerShdw>
                </a:effectLst>
                <a:latin typeface="Arial" panose="020B0604020202020204" pitchFamily="34" charset="0"/>
              </a:rPr>
              <a:t> Financially – not there</a:t>
            </a:r>
          </a:p>
          <a:p>
            <a:pPr lvl="1">
              <a:buFont typeface="Wingdings" panose="05000000000000000000" pitchFamily="2" charset="2"/>
              <a:buNone/>
              <a:defRPr/>
            </a:pPr>
            <a:r>
              <a:rPr lang="en-US" altLang="en-US" sz="2800" b="1">
                <a:solidFill>
                  <a:schemeClr val="folHlink"/>
                </a:solidFill>
                <a:effectLst>
                  <a:outerShdw blurRad="38100" dist="38100" dir="2700000" algn="tl">
                    <a:srgbClr val="000000"/>
                  </a:outerShdw>
                </a:effectLst>
                <a:latin typeface="Arial" panose="020B0604020202020204" pitchFamily="34" charset="0"/>
              </a:rPr>
              <a:t> Career not as successful</a:t>
            </a:r>
          </a:p>
          <a:p>
            <a:pPr lvl="1">
              <a:buFont typeface="Wingdings" panose="05000000000000000000" pitchFamily="2" charset="2"/>
              <a:buNone/>
              <a:defRPr/>
            </a:pPr>
            <a:r>
              <a:rPr lang="en-US" altLang="en-US" sz="2800" b="1">
                <a:solidFill>
                  <a:schemeClr val="folHlink"/>
                </a:solidFill>
                <a:effectLst>
                  <a:outerShdw blurRad="38100" dist="38100" dir="2700000" algn="tl">
                    <a:srgbClr val="000000"/>
                  </a:outerShdw>
                </a:effectLst>
                <a:latin typeface="Arial" panose="020B0604020202020204" pitchFamily="34" charset="0"/>
              </a:rPr>
              <a:t> Not have the things hoped to obtain</a:t>
            </a:r>
          </a:p>
          <a:p>
            <a:pPr lvl="1">
              <a:buFont typeface="Wingdings" panose="05000000000000000000" pitchFamily="2" charset="2"/>
              <a:buNone/>
              <a:defRPr/>
            </a:pPr>
            <a:r>
              <a:rPr lang="en-US" altLang="en-US" sz="2800" b="1">
                <a:solidFill>
                  <a:schemeClr val="folHlink"/>
                </a:solidFill>
                <a:effectLst>
                  <a:outerShdw blurRad="38100" dist="38100" dir="2700000" algn="tl">
                    <a:srgbClr val="000000"/>
                  </a:outerShdw>
                </a:effectLst>
                <a:latin typeface="Arial" panose="020B0604020202020204" pitchFamily="34" charset="0"/>
              </a:rPr>
              <a:t> Or – Reached my goals  - now what?</a:t>
            </a:r>
          </a:p>
          <a:p>
            <a:pPr lvl="1">
              <a:buFont typeface="Wingdings" panose="05000000000000000000" pitchFamily="2" charset="2"/>
              <a:buNone/>
              <a:defRPr/>
            </a:pPr>
            <a:r>
              <a:rPr lang="en-US" altLang="en-US" sz="2800" b="1">
                <a:solidFill>
                  <a:schemeClr val="folHlink"/>
                </a:solidFill>
                <a:latin typeface="Arial" panose="020B0604020202020204" pitchFamily="34" charset="0"/>
              </a:rPr>
              <a:t> </a:t>
            </a:r>
            <a:r>
              <a:rPr lang="en-US" altLang="en-US" sz="2800" b="1">
                <a:solidFill>
                  <a:schemeClr val="folHlink"/>
                </a:solidFill>
                <a:effectLst>
                  <a:outerShdw blurRad="38100" dist="38100" dir="2700000" algn="tl">
                    <a:srgbClr val="000000"/>
                  </a:outerShdw>
                </a:effectLst>
                <a:latin typeface="Arial" panose="020B0604020202020204" pitchFamily="34" charset="0"/>
              </a:rPr>
              <a:t>Peer pressure of others in age group who    	seem to have more, do more, seem happier</a:t>
            </a:r>
          </a:p>
        </p:txBody>
      </p:sp>
      <p:sp>
        <p:nvSpPr>
          <p:cNvPr id="20484" name="Rectangle 4"/>
          <p:cNvSpPr>
            <a:spLocks noChangeArrowheads="1"/>
          </p:cNvSpPr>
          <p:nvPr/>
        </p:nvSpPr>
        <p:spPr bwMode="auto">
          <a:xfrm>
            <a:off x="304800" y="5791200"/>
            <a:ext cx="4191000" cy="381000"/>
          </a:xfrm>
          <a:prstGeom prst="rect">
            <a:avLst/>
          </a:prstGeom>
          <a:solidFill>
            <a:srgbClr val="FFFF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400" b="1">
                <a:solidFill>
                  <a:srgbClr val="0000CC"/>
                </a:solidFill>
                <a:effectLst>
                  <a:outerShdw blurRad="38100" dist="38100" dir="2700000" algn="tl">
                    <a:srgbClr val="000000"/>
                  </a:outerShdw>
                </a:effectLst>
                <a:latin typeface="Arial" panose="020B0604020202020204" pitchFamily="34" charset="0"/>
              </a:rPr>
              <a:t>Cause: Materially Minded</a:t>
            </a:r>
          </a:p>
        </p:txBody>
      </p:sp>
      <p:grpSp>
        <p:nvGrpSpPr>
          <p:cNvPr id="20485" name="Group 5"/>
          <p:cNvGrpSpPr>
            <a:grpSpLocks/>
          </p:cNvGrpSpPr>
          <p:nvPr/>
        </p:nvGrpSpPr>
        <p:grpSpPr bwMode="auto">
          <a:xfrm>
            <a:off x="3048000" y="6248400"/>
            <a:ext cx="5715000" cy="609600"/>
            <a:chOff x="2304" y="3888"/>
            <a:chExt cx="2976" cy="432"/>
          </a:xfrm>
        </p:grpSpPr>
        <p:sp>
          <p:nvSpPr>
            <p:cNvPr id="20486" name="Rectangle 6"/>
            <p:cNvSpPr>
              <a:spLocks noChangeArrowheads="1"/>
            </p:cNvSpPr>
            <p:nvPr/>
          </p:nvSpPr>
          <p:spPr bwMode="auto">
            <a:xfrm>
              <a:off x="2736" y="3888"/>
              <a:ext cx="2544" cy="336"/>
            </a:xfrm>
            <a:prstGeom prst="rect">
              <a:avLst/>
            </a:prstGeom>
            <a:solidFill>
              <a:srgbClr val="FFFF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400" b="1">
                  <a:solidFill>
                    <a:srgbClr val="0000CC"/>
                  </a:solidFill>
                  <a:effectLst>
                    <a:outerShdw blurRad="38100" dist="38100" dir="2700000" algn="tl">
                      <a:srgbClr val="000000"/>
                    </a:outerShdw>
                  </a:effectLst>
                  <a:latin typeface="Arial" panose="020B0604020202020204" pitchFamily="34" charset="0"/>
                </a:rPr>
                <a:t>Result: Looking For Excitement</a:t>
              </a:r>
            </a:p>
          </p:txBody>
        </p:sp>
        <p:sp>
          <p:nvSpPr>
            <p:cNvPr id="15367" name="AutoShape 7"/>
            <p:cNvSpPr>
              <a:spLocks noChangeArrowheads="1"/>
            </p:cNvSpPr>
            <p:nvPr/>
          </p:nvSpPr>
          <p:spPr bwMode="auto">
            <a:xfrm rot="3379514">
              <a:off x="2256" y="3984"/>
              <a:ext cx="384" cy="288"/>
            </a:xfrm>
            <a:prstGeom prst="curvedUpArrow">
              <a:avLst>
                <a:gd name="adj1" fmla="val 31407"/>
                <a:gd name="adj2" fmla="val 62309"/>
                <a:gd name="adj3" fmla="val 29773"/>
              </a:avLst>
            </a:prstGeom>
            <a:solidFill>
              <a:schemeClr val="accent1"/>
            </a:solidFill>
            <a:ln w="9525">
              <a:solidFill>
                <a:schemeClr val="tx1"/>
              </a:solidFill>
              <a:miter lim="800000"/>
              <a:headEnd/>
              <a:tailEnd/>
            </a:ln>
            <a:effectLst/>
          </p:spPr>
          <p:txBody>
            <a:bodyPr wrap="none" anchor="ctr"/>
            <a:lstStyle/>
            <a:p>
              <a:pPr eaLnBrk="1" hangingPunct="1"/>
              <a:endParaRPr lang="en-US"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0483">
                                            <p:txEl>
                                              <p:pRg st="5" end="5"/>
                                            </p:txEl>
                                          </p:spTgt>
                                        </p:tgtEl>
                                        <p:attrNameLst>
                                          <p:attrName>style.visibility</p:attrName>
                                        </p:attrNameLst>
                                      </p:cBhvr>
                                      <p:to>
                                        <p:strVal val="visible"/>
                                      </p:to>
                                    </p:set>
                                    <p:animEffect transition="in" filter="fade">
                                      <p:cBhvr>
                                        <p:cTn id="7" dur="1000"/>
                                        <p:tgtEl>
                                          <p:spTgt spid="20483">
                                            <p:txEl>
                                              <p:pRg st="5" end="5"/>
                                            </p:txEl>
                                          </p:spTgt>
                                        </p:tgtEl>
                                      </p:cBhvr>
                                    </p:animEffect>
                                    <p:anim calcmode="lin" valueType="num">
                                      <p:cBhvr>
                                        <p:cTn id="8" dur="1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483">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48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483">
                                            <p:txEl>
                                              <p:pRg st="6" end="6"/>
                                            </p:txEl>
                                          </p:spTgt>
                                        </p:tgtEl>
                                        <p:attrNameLst>
                                          <p:attrName>style.visibility</p:attrName>
                                        </p:attrNameLst>
                                      </p:cBhvr>
                                      <p:to>
                                        <p:strVal val="visible"/>
                                      </p:to>
                                    </p:set>
                                    <p:animEffect transition="in" filter="fade">
                                      <p:cBhvr>
                                        <p:cTn id="15" dur="1000"/>
                                        <p:tgtEl>
                                          <p:spTgt spid="20483">
                                            <p:txEl>
                                              <p:pRg st="6" end="6"/>
                                            </p:txEl>
                                          </p:spTgt>
                                        </p:tgtEl>
                                      </p:cBhvr>
                                    </p:animEffect>
                                    <p:anim calcmode="lin" valueType="num">
                                      <p:cBhvr>
                                        <p:cTn id="16" dur="10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0483">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048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483">
                                            <p:txEl>
                                              <p:pRg st="7" end="7"/>
                                            </p:txEl>
                                          </p:spTgt>
                                        </p:tgtEl>
                                        <p:attrNameLst>
                                          <p:attrName>style.visibility</p:attrName>
                                        </p:attrNameLst>
                                      </p:cBhvr>
                                      <p:to>
                                        <p:strVal val="visible"/>
                                      </p:to>
                                    </p:set>
                                    <p:animEffect transition="in" filter="fade">
                                      <p:cBhvr>
                                        <p:cTn id="23" dur="1000"/>
                                        <p:tgtEl>
                                          <p:spTgt spid="20483">
                                            <p:txEl>
                                              <p:pRg st="7" end="7"/>
                                            </p:txEl>
                                          </p:spTgt>
                                        </p:tgtEl>
                                      </p:cBhvr>
                                    </p:animEffect>
                                    <p:anim calcmode="lin" valueType="num">
                                      <p:cBhvr>
                                        <p:cTn id="24" dur="10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0483">
                                            <p:txEl>
                                              <p:pRg st="7" end="7"/>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048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0483">
                                            <p:txEl>
                                              <p:pRg st="8" end="8"/>
                                            </p:txEl>
                                          </p:spTgt>
                                        </p:tgtEl>
                                        <p:attrNameLst>
                                          <p:attrName>style.visibility</p:attrName>
                                        </p:attrNameLst>
                                      </p:cBhvr>
                                      <p:to>
                                        <p:strVal val="visible"/>
                                      </p:to>
                                    </p:set>
                                    <p:animEffect transition="in" filter="fade">
                                      <p:cBhvr>
                                        <p:cTn id="31" dur="1000"/>
                                        <p:tgtEl>
                                          <p:spTgt spid="20483">
                                            <p:txEl>
                                              <p:pRg st="8" end="8"/>
                                            </p:txEl>
                                          </p:spTgt>
                                        </p:tgtEl>
                                      </p:cBhvr>
                                    </p:animEffect>
                                    <p:anim calcmode="lin" valueType="num">
                                      <p:cBhvr>
                                        <p:cTn id="32" dur="1000" fill="hold"/>
                                        <p:tgtEl>
                                          <p:spTgt spid="20483">
                                            <p:txEl>
                                              <p:pRg st="8" end="8"/>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0483">
                                            <p:txEl>
                                              <p:pRg st="8" end="8"/>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048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0483">
                                            <p:txEl>
                                              <p:pRg st="9" end="9"/>
                                            </p:txEl>
                                          </p:spTgt>
                                        </p:tgtEl>
                                        <p:attrNameLst>
                                          <p:attrName>style.visibility</p:attrName>
                                        </p:attrNameLst>
                                      </p:cBhvr>
                                      <p:to>
                                        <p:strVal val="visible"/>
                                      </p:to>
                                    </p:set>
                                    <p:animEffect transition="in" filter="fade">
                                      <p:cBhvr>
                                        <p:cTn id="39" dur="1000"/>
                                        <p:tgtEl>
                                          <p:spTgt spid="20483">
                                            <p:txEl>
                                              <p:pRg st="9" end="9"/>
                                            </p:txEl>
                                          </p:spTgt>
                                        </p:tgtEl>
                                      </p:cBhvr>
                                    </p:animEffect>
                                    <p:anim calcmode="lin" valueType="num">
                                      <p:cBhvr>
                                        <p:cTn id="40" dur="1000" fill="hold"/>
                                        <p:tgtEl>
                                          <p:spTgt spid="20483">
                                            <p:txEl>
                                              <p:pRg st="9" end="9"/>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0483">
                                            <p:txEl>
                                              <p:pRg st="9" end="9"/>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048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20484"/>
                                        </p:tgtEl>
                                        <p:attrNameLst>
                                          <p:attrName>style.visibility</p:attrName>
                                        </p:attrNameLst>
                                      </p:cBhvr>
                                      <p:to>
                                        <p:strVal val="visible"/>
                                      </p:to>
                                    </p:set>
                                    <p:animEffect transition="in" filter="wipe(right)">
                                      <p:cBhvr>
                                        <p:cTn id="47" dur="500"/>
                                        <p:tgtEl>
                                          <p:spTgt spid="2048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0485"/>
                                        </p:tgtEl>
                                        <p:attrNameLst>
                                          <p:attrName>style.visibility</p:attrName>
                                        </p:attrNameLst>
                                      </p:cBhvr>
                                      <p:to>
                                        <p:strVal val="visible"/>
                                      </p:to>
                                    </p:set>
                                    <p:animEffect transition="in" filter="wipe(left)">
                                      <p:cBhvr>
                                        <p:cTn id="52"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p:bldP spid="2048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ChangeArrowheads="1"/>
          </p:cNvSpPr>
          <p:nvPr/>
        </p:nvSpPr>
        <p:spPr bwMode="auto">
          <a:xfrm>
            <a:off x="838200" y="2286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 II. The Middle Age “Burdens”</a:t>
            </a:r>
          </a:p>
        </p:txBody>
      </p:sp>
      <p:sp>
        <p:nvSpPr>
          <p:cNvPr id="21507" name="Text Box 3"/>
          <p:cNvSpPr txBox="1">
            <a:spLocks noChangeArrowheads="1"/>
          </p:cNvSpPr>
          <p:nvPr/>
        </p:nvSpPr>
        <p:spPr bwMode="auto">
          <a:xfrm>
            <a:off x="228600" y="1600200"/>
            <a:ext cx="8915400" cy="4208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2800" b="1">
                <a:solidFill>
                  <a:srgbClr val="81ABFF"/>
                </a:solidFill>
                <a:effectLst>
                  <a:outerShdw blurRad="38100" dist="38100" dir="2700000" algn="tl">
                    <a:srgbClr val="000000"/>
                  </a:outerShdw>
                </a:effectLst>
                <a:latin typeface="Arial" panose="020B0604020202020204" pitchFamily="34" charset="0"/>
              </a:rPr>
              <a:t>A. </a:t>
            </a:r>
            <a:r>
              <a:rPr lang="en-US" altLang="en-US" sz="2800" b="1" u="sng">
                <a:solidFill>
                  <a:srgbClr val="81ABFF"/>
                </a:solidFill>
                <a:effectLst>
                  <a:outerShdw blurRad="38100" dist="38100" dir="2700000" algn="tl">
                    <a:srgbClr val="000000"/>
                  </a:outerShdw>
                </a:effectLst>
                <a:latin typeface="Arial" panose="020B0604020202020204" pitchFamily="34" charset="0"/>
              </a:rPr>
              <a:t>Not Handle Changes of Life Well</a:t>
            </a:r>
          </a:p>
          <a:p>
            <a:pPr>
              <a:defRPr/>
            </a:pPr>
            <a:endParaRPr lang="en-US" altLang="en-US" sz="900" b="1" u="sng">
              <a:solidFill>
                <a:srgbClr val="81ABFF"/>
              </a:solidFill>
              <a:effectLst>
                <a:outerShdw blurRad="38100" dist="38100" dir="2700000" algn="tl">
                  <a:srgbClr val="000000"/>
                </a:outerShdw>
              </a:effectLst>
              <a:latin typeface="Arial" panose="020B0604020202020204" pitchFamily="34" charset="0"/>
            </a:endParaRPr>
          </a:p>
          <a:p>
            <a:pPr>
              <a:defRPr/>
            </a:pPr>
            <a:r>
              <a:rPr lang="en-US" altLang="en-US" sz="2800" b="1">
                <a:solidFill>
                  <a:srgbClr val="81ABFF"/>
                </a:solidFill>
                <a:effectLst>
                  <a:outerShdw blurRad="38100" dist="38100" dir="2700000" algn="tl">
                    <a:srgbClr val="000000"/>
                  </a:outerShdw>
                </a:effectLst>
                <a:latin typeface="Arial" panose="020B0604020202020204" pitchFamily="34" charset="0"/>
              </a:rPr>
              <a:t>B. </a:t>
            </a:r>
            <a:r>
              <a:rPr lang="en-US" altLang="en-US" sz="2800" b="1" u="sng">
                <a:solidFill>
                  <a:srgbClr val="81ABFF"/>
                </a:solidFill>
                <a:effectLst>
                  <a:outerShdw blurRad="38100" dist="38100" dir="2700000" algn="tl">
                    <a:srgbClr val="000000"/>
                  </a:outerShdw>
                </a:effectLst>
                <a:latin typeface="Arial" panose="020B0604020202020204" pitchFamily="34" charset="0"/>
              </a:rPr>
              <a:t>Goals Reached / or Not Reached</a:t>
            </a:r>
          </a:p>
          <a:p>
            <a:pPr>
              <a:defRPr/>
            </a:pPr>
            <a:endParaRPr lang="en-US" altLang="en-US" sz="900" b="1" u="sng">
              <a:solidFill>
                <a:srgbClr val="81ABFF"/>
              </a:solidFill>
              <a:effectLst>
                <a:outerShdw blurRad="38100" dist="38100" dir="2700000" algn="tl">
                  <a:srgbClr val="000000"/>
                </a:outerShdw>
              </a:effectLst>
              <a:latin typeface="Arial" panose="020B0604020202020204" pitchFamily="34" charset="0"/>
            </a:endParaRPr>
          </a:p>
          <a:p>
            <a:pPr>
              <a:defRPr/>
            </a:pPr>
            <a:r>
              <a:rPr lang="en-US" altLang="en-US" sz="2800" b="1">
                <a:solidFill>
                  <a:srgbClr val="FFFFCC"/>
                </a:solidFill>
                <a:latin typeface="Arial Black" panose="020B0A04020102020204" pitchFamily="34" charset="0"/>
              </a:rPr>
              <a:t>C. </a:t>
            </a:r>
            <a:r>
              <a:rPr lang="en-US" altLang="en-US" sz="2800" b="1" u="sng">
                <a:solidFill>
                  <a:srgbClr val="FFFFCC"/>
                </a:solidFill>
                <a:latin typeface="Arial Black" panose="020B0A04020102020204" pitchFamily="34" charset="0"/>
              </a:rPr>
              <a:t>Busy Lifestyle</a:t>
            </a:r>
            <a:endParaRPr lang="en-US" altLang="en-US" sz="2800">
              <a:solidFill>
                <a:srgbClr val="FFFF00"/>
              </a:solidFill>
              <a:latin typeface="Arial Black" panose="020B0A04020102020204" pitchFamily="34" charset="0"/>
            </a:endParaRPr>
          </a:p>
          <a:p>
            <a:pPr lvl="1">
              <a:buFontTx/>
              <a:buChar char="•"/>
              <a:defRPr/>
            </a:pPr>
            <a:r>
              <a:rPr lang="en-US" altLang="en-US" sz="2800">
                <a:solidFill>
                  <a:srgbClr val="FFFF00"/>
                </a:solidFill>
                <a:latin typeface="Arial" panose="020B0604020202020204" pitchFamily="34" charset="0"/>
              </a:rPr>
              <a:t> </a:t>
            </a:r>
            <a:r>
              <a:rPr lang="en-US" altLang="en-US" sz="2800" b="1">
                <a:solidFill>
                  <a:schemeClr val="folHlink"/>
                </a:solidFill>
                <a:effectLst>
                  <a:outerShdw blurRad="38100" dist="38100" dir="2700000" algn="tl">
                    <a:srgbClr val="000000"/>
                  </a:outerShdw>
                </a:effectLst>
                <a:latin typeface="Arial" panose="020B0604020202020204" pitchFamily="34" charset="0"/>
              </a:rPr>
              <a:t>Career at its peak</a:t>
            </a:r>
          </a:p>
          <a:p>
            <a:pPr lvl="1">
              <a:buFontTx/>
              <a:buChar char="•"/>
              <a:defRPr/>
            </a:pPr>
            <a:r>
              <a:rPr lang="en-US" altLang="en-US" sz="2800" b="1">
                <a:solidFill>
                  <a:schemeClr val="folHlink"/>
                </a:solidFill>
                <a:effectLst>
                  <a:outerShdw blurRad="38100" dist="38100" dir="2700000" algn="tl">
                    <a:srgbClr val="000000"/>
                  </a:outerShdw>
                </a:effectLst>
                <a:latin typeface="Arial" panose="020B0604020202020204" pitchFamily="34" charset="0"/>
              </a:rPr>
              <a:t> Overworked</a:t>
            </a:r>
          </a:p>
          <a:p>
            <a:pPr lvl="1">
              <a:buFontTx/>
              <a:buChar char="•"/>
              <a:defRPr/>
            </a:pPr>
            <a:r>
              <a:rPr lang="en-US" altLang="en-US" sz="2800" b="1">
                <a:solidFill>
                  <a:schemeClr val="folHlink"/>
                </a:solidFill>
                <a:effectLst>
                  <a:outerShdw blurRad="38100" dist="38100" dir="2700000" algn="tl">
                    <a:srgbClr val="000000"/>
                  </a:outerShdw>
                </a:effectLst>
                <a:latin typeface="Arial" panose="020B0604020202020204" pitchFamily="34" charset="0"/>
              </a:rPr>
              <a:t> Unable to enjoy life – Do what I want</a:t>
            </a:r>
          </a:p>
          <a:p>
            <a:pPr lvl="1">
              <a:buFontTx/>
              <a:buChar char="•"/>
              <a:defRPr/>
            </a:pPr>
            <a:r>
              <a:rPr lang="en-US" altLang="en-US" sz="2800" b="1">
                <a:solidFill>
                  <a:schemeClr val="folHlink"/>
                </a:solidFill>
                <a:effectLst>
                  <a:outerShdw blurRad="38100" dist="38100" dir="2700000" algn="tl">
                    <a:srgbClr val="000000"/>
                  </a:outerShdw>
                </a:effectLst>
                <a:latin typeface="Arial" panose="020B0604020202020204" pitchFamily="34" charset="0"/>
              </a:rPr>
              <a:t> More demands on time than ever</a:t>
            </a:r>
          </a:p>
          <a:p>
            <a:pPr lvl="1">
              <a:buFontTx/>
              <a:buChar char="•"/>
              <a:defRPr/>
            </a:pPr>
            <a:r>
              <a:rPr lang="en-US" altLang="en-US" sz="2800" b="1">
                <a:solidFill>
                  <a:schemeClr val="folHlink"/>
                </a:solidFill>
                <a:effectLst>
                  <a:outerShdw blurRad="38100" dist="38100" dir="2700000" algn="tl">
                    <a:srgbClr val="000000"/>
                  </a:outerShdw>
                </a:effectLst>
                <a:latin typeface="Arial" panose="020B0604020202020204" pitchFamily="34" charset="0"/>
              </a:rPr>
              <a:t> Many things may be neglected (Spiritual / 	Family)</a:t>
            </a:r>
            <a:endParaRPr lang="en-US" altLang="en-US" sz="2800" b="1" u="sng">
              <a:solidFill>
                <a:schemeClr val="folHlink"/>
              </a:solidFill>
              <a:effectLst>
                <a:outerShdw blurRad="38100" dist="38100" dir="2700000" algn="tl">
                  <a:srgbClr val="000000"/>
                </a:outerShdw>
              </a:effectLst>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1507">
                                            <p:txEl>
                                              <p:pRg st="5" end="5"/>
                                            </p:txEl>
                                          </p:spTgt>
                                        </p:tgtEl>
                                        <p:attrNameLst>
                                          <p:attrName>style.visibility</p:attrName>
                                        </p:attrNameLst>
                                      </p:cBhvr>
                                      <p:to>
                                        <p:strVal val="visible"/>
                                      </p:to>
                                    </p:set>
                                    <p:animEffect transition="in" filter="fade">
                                      <p:cBhvr>
                                        <p:cTn id="7" dur="1000"/>
                                        <p:tgtEl>
                                          <p:spTgt spid="21507">
                                            <p:txEl>
                                              <p:pRg st="5" end="5"/>
                                            </p:txEl>
                                          </p:spTgt>
                                        </p:tgtEl>
                                      </p:cBhvr>
                                    </p:animEffect>
                                    <p:anim calcmode="lin" valueType="num">
                                      <p:cBhvr>
                                        <p:cTn id="8" dur="10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1507">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150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1507">
                                            <p:txEl>
                                              <p:pRg st="6" end="6"/>
                                            </p:txEl>
                                          </p:spTgt>
                                        </p:tgtEl>
                                        <p:attrNameLst>
                                          <p:attrName>style.visibility</p:attrName>
                                        </p:attrNameLst>
                                      </p:cBhvr>
                                      <p:to>
                                        <p:strVal val="visible"/>
                                      </p:to>
                                    </p:set>
                                    <p:animEffect transition="in" filter="fade">
                                      <p:cBhvr>
                                        <p:cTn id="15" dur="1000"/>
                                        <p:tgtEl>
                                          <p:spTgt spid="21507">
                                            <p:txEl>
                                              <p:pRg st="6" end="6"/>
                                            </p:txEl>
                                          </p:spTgt>
                                        </p:tgtEl>
                                      </p:cBhvr>
                                    </p:animEffect>
                                    <p:anim calcmode="lin" valueType="num">
                                      <p:cBhvr>
                                        <p:cTn id="16" dur="10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1507">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150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1507">
                                            <p:txEl>
                                              <p:pRg st="7" end="7"/>
                                            </p:txEl>
                                          </p:spTgt>
                                        </p:tgtEl>
                                        <p:attrNameLst>
                                          <p:attrName>style.visibility</p:attrName>
                                        </p:attrNameLst>
                                      </p:cBhvr>
                                      <p:to>
                                        <p:strVal val="visible"/>
                                      </p:to>
                                    </p:set>
                                    <p:animEffect transition="in" filter="fade">
                                      <p:cBhvr>
                                        <p:cTn id="23" dur="1000"/>
                                        <p:tgtEl>
                                          <p:spTgt spid="21507">
                                            <p:txEl>
                                              <p:pRg st="7" end="7"/>
                                            </p:txEl>
                                          </p:spTgt>
                                        </p:tgtEl>
                                      </p:cBhvr>
                                    </p:animEffect>
                                    <p:anim calcmode="lin" valueType="num">
                                      <p:cBhvr>
                                        <p:cTn id="24" dur="10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1507">
                                            <p:txEl>
                                              <p:pRg st="7" end="7"/>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1507">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1507">
                                            <p:txEl>
                                              <p:pRg st="8" end="8"/>
                                            </p:txEl>
                                          </p:spTgt>
                                        </p:tgtEl>
                                        <p:attrNameLst>
                                          <p:attrName>style.visibility</p:attrName>
                                        </p:attrNameLst>
                                      </p:cBhvr>
                                      <p:to>
                                        <p:strVal val="visible"/>
                                      </p:to>
                                    </p:set>
                                    <p:animEffect transition="in" filter="fade">
                                      <p:cBhvr>
                                        <p:cTn id="31" dur="1000"/>
                                        <p:tgtEl>
                                          <p:spTgt spid="21507">
                                            <p:txEl>
                                              <p:pRg st="8" end="8"/>
                                            </p:txEl>
                                          </p:spTgt>
                                        </p:tgtEl>
                                      </p:cBhvr>
                                    </p:animEffect>
                                    <p:anim calcmode="lin" valueType="num">
                                      <p:cBhvr>
                                        <p:cTn id="32" dur="1000" fill="hold"/>
                                        <p:tgtEl>
                                          <p:spTgt spid="21507">
                                            <p:txEl>
                                              <p:pRg st="8" end="8"/>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1507">
                                            <p:txEl>
                                              <p:pRg st="8" end="8"/>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1507">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1507">
                                            <p:txEl>
                                              <p:pRg st="9" end="9"/>
                                            </p:txEl>
                                          </p:spTgt>
                                        </p:tgtEl>
                                        <p:attrNameLst>
                                          <p:attrName>style.visibility</p:attrName>
                                        </p:attrNameLst>
                                      </p:cBhvr>
                                      <p:to>
                                        <p:strVal val="visible"/>
                                      </p:to>
                                    </p:set>
                                    <p:animEffect transition="in" filter="fade">
                                      <p:cBhvr>
                                        <p:cTn id="39" dur="1000"/>
                                        <p:tgtEl>
                                          <p:spTgt spid="21507">
                                            <p:txEl>
                                              <p:pRg st="9" end="9"/>
                                            </p:txEl>
                                          </p:spTgt>
                                        </p:tgtEl>
                                      </p:cBhvr>
                                    </p:animEffect>
                                    <p:anim calcmode="lin" valueType="num">
                                      <p:cBhvr>
                                        <p:cTn id="40" dur="1000" fill="hold"/>
                                        <p:tgtEl>
                                          <p:spTgt spid="21507">
                                            <p:txEl>
                                              <p:pRg st="9" end="9"/>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1507">
                                            <p:txEl>
                                              <p:pRg st="9" end="9"/>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1507">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ChangeArrowheads="1"/>
          </p:cNvSpPr>
          <p:nvPr/>
        </p:nvSpPr>
        <p:spPr bwMode="auto">
          <a:xfrm>
            <a:off x="838200" y="2286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II. The Middle Age “Burdens</a:t>
            </a:r>
            <a:r>
              <a:rPr lang="en-US" altLang="en-US" sz="2800" b="1">
                <a:solidFill>
                  <a:srgbClr val="0033CC"/>
                </a:solidFill>
                <a:latin typeface="Arial" panose="020B0604020202020204" pitchFamily="34" charset="0"/>
              </a:rPr>
              <a:t>”</a:t>
            </a:r>
          </a:p>
        </p:txBody>
      </p:sp>
      <p:sp>
        <p:nvSpPr>
          <p:cNvPr id="22531" name="Text Box 3"/>
          <p:cNvSpPr txBox="1">
            <a:spLocks noChangeArrowheads="1"/>
          </p:cNvSpPr>
          <p:nvPr/>
        </p:nvSpPr>
        <p:spPr bwMode="auto">
          <a:xfrm>
            <a:off x="533400" y="1600200"/>
            <a:ext cx="6138863" cy="2227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800" b="1">
                <a:solidFill>
                  <a:srgbClr val="FFFFCC"/>
                </a:solidFill>
                <a:effectLst>
                  <a:outerShdw blurRad="38100" dist="38100" dir="2700000" algn="tl">
                    <a:srgbClr val="000000"/>
                  </a:outerShdw>
                </a:effectLst>
                <a:latin typeface="Arial" panose="020B0604020202020204" pitchFamily="34" charset="0"/>
              </a:rPr>
              <a:t>A. </a:t>
            </a:r>
            <a:r>
              <a:rPr lang="en-US" altLang="en-US" sz="2800" b="1" u="sng">
                <a:effectLst>
                  <a:outerShdw blurRad="38100" dist="38100" dir="2700000" algn="tl">
                    <a:srgbClr val="000000"/>
                  </a:outerShdw>
                </a:effectLst>
                <a:latin typeface="Arial" panose="020B0604020202020204" pitchFamily="34" charset="0"/>
              </a:rPr>
              <a:t>Not Handle Changes of Life Well</a:t>
            </a:r>
          </a:p>
          <a:p>
            <a:pPr>
              <a:defRPr/>
            </a:pPr>
            <a:endParaRPr lang="en-US" altLang="en-US" sz="2800" b="1" u="sng">
              <a:effectLst>
                <a:outerShdw blurRad="38100" dist="38100" dir="2700000" algn="tl">
                  <a:srgbClr val="000000"/>
                </a:outerShdw>
              </a:effectLst>
              <a:latin typeface="Arial" panose="020B0604020202020204" pitchFamily="34" charset="0"/>
            </a:endParaRPr>
          </a:p>
          <a:p>
            <a:pPr>
              <a:defRPr/>
            </a:pPr>
            <a:r>
              <a:rPr lang="en-US" altLang="en-US" sz="2800" b="1">
                <a:effectLst>
                  <a:outerShdw blurRad="38100" dist="38100" dir="2700000" algn="tl">
                    <a:srgbClr val="000000"/>
                  </a:outerShdw>
                </a:effectLst>
                <a:latin typeface="Arial" panose="020B0604020202020204" pitchFamily="34" charset="0"/>
              </a:rPr>
              <a:t>B. </a:t>
            </a:r>
            <a:r>
              <a:rPr lang="en-US" altLang="en-US" sz="2800" b="1" u="sng">
                <a:effectLst>
                  <a:outerShdw blurRad="38100" dist="38100" dir="2700000" algn="tl">
                    <a:srgbClr val="000000"/>
                  </a:outerShdw>
                </a:effectLst>
                <a:latin typeface="Arial" panose="020B0604020202020204" pitchFamily="34" charset="0"/>
              </a:rPr>
              <a:t>Goals Reached / or Not Reached</a:t>
            </a:r>
          </a:p>
          <a:p>
            <a:pPr>
              <a:defRPr/>
            </a:pPr>
            <a:endParaRPr lang="en-US" altLang="en-US" sz="2800" b="1" u="sng">
              <a:effectLst>
                <a:outerShdw blurRad="38100" dist="38100" dir="2700000" algn="tl">
                  <a:srgbClr val="000000"/>
                </a:outerShdw>
              </a:effectLst>
              <a:latin typeface="Arial" panose="020B0604020202020204" pitchFamily="34" charset="0"/>
            </a:endParaRPr>
          </a:p>
          <a:p>
            <a:pPr>
              <a:defRPr/>
            </a:pPr>
            <a:r>
              <a:rPr lang="en-US" altLang="en-US" sz="2800" b="1">
                <a:effectLst>
                  <a:outerShdw blurRad="38100" dist="38100" dir="2700000" algn="tl">
                    <a:srgbClr val="000000"/>
                  </a:outerShdw>
                </a:effectLst>
                <a:latin typeface="Arial" panose="020B0604020202020204" pitchFamily="34" charset="0"/>
              </a:rPr>
              <a:t>C. </a:t>
            </a:r>
            <a:r>
              <a:rPr lang="en-US" altLang="en-US" sz="2800" b="1" u="sng">
                <a:effectLst>
                  <a:outerShdw blurRad="38100" dist="38100" dir="2700000" algn="tl">
                    <a:srgbClr val="000000"/>
                  </a:outerShdw>
                </a:effectLst>
                <a:latin typeface="Arial" panose="020B0604020202020204" pitchFamily="34" charset="0"/>
              </a:rPr>
              <a:t>Busy Lifestyle</a:t>
            </a:r>
          </a:p>
        </p:txBody>
      </p:sp>
      <p:grpSp>
        <p:nvGrpSpPr>
          <p:cNvPr id="22532" name="Group 4"/>
          <p:cNvGrpSpPr>
            <a:grpSpLocks/>
          </p:cNvGrpSpPr>
          <p:nvPr/>
        </p:nvGrpSpPr>
        <p:grpSpPr bwMode="auto">
          <a:xfrm>
            <a:off x="381000" y="1600200"/>
            <a:ext cx="8153400" cy="3581400"/>
            <a:chOff x="240" y="1920"/>
            <a:chExt cx="5136" cy="2256"/>
          </a:xfrm>
        </p:grpSpPr>
        <p:sp>
          <p:nvSpPr>
            <p:cNvPr id="17414" name="AutoShape 5"/>
            <p:cNvSpPr>
              <a:spLocks noChangeArrowheads="1"/>
            </p:cNvSpPr>
            <p:nvPr/>
          </p:nvSpPr>
          <p:spPr bwMode="auto">
            <a:xfrm>
              <a:off x="1920" y="3408"/>
              <a:ext cx="1632" cy="768"/>
            </a:xfrm>
            <a:prstGeom prst="downArrow">
              <a:avLst>
                <a:gd name="adj1" fmla="val 50000"/>
                <a:gd name="adj2" fmla="val 25000"/>
              </a:avLst>
            </a:prstGeom>
            <a:solidFill>
              <a:srgbClr val="CC0000"/>
            </a:solidFill>
            <a:ln w="9525">
              <a:solidFill>
                <a:srgbClr val="CC0000"/>
              </a:solidFill>
              <a:miter lim="800000"/>
              <a:headEnd/>
              <a:tailEnd/>
            </a:ln>
            <a:effectLst/>
          </p:spPr>
          <p:txBody>
            <a:bodyPr wrap="none" anchor="ctr"/>
            <a:lstStyle/>
            <a:p>
              <a:pPr algn="ctr"/>
              <a:r>
                <a:rPr lang="en-US" altLang="en-US" sz="2400" b="1"/>
                <a:t>Set</a:t>
              </a:r>
            </a:p>
            <a:p>
              <a:pPr algn="ctr"/>
              <a:r>
                <a:rPr lang="en-US" altLang="en-US" sz="2400" b="1"/>
                <a:t>The</a:t>
              </a:r>
            </a:p>
            <a:p>
              <a:pPr algn="ctr"/>
              <a:r>
                <a:rPr lang="en-US" altLang="en-US" sz="2400" b="1"/>
                <a:t>Stage</a:t>
              </a:r>
            </a:p>
          </p:txBody>
        </p:sp>
        <p:sp>
          <p:nvSpPr>
            <p:cNvPr id="17415" name="Rectangle 6"/>
            <p:cNvSpPr>
              <a:spLocks noChangeArrowheads="1"/>
            </p:cNvSpPr>
            <p:nvPr/>
          </p:nvSpPr>
          <p:spPr bwMode="auto">
            <a:xfrm>
              <a:off x="240" y="1920"/>
              <a:ext cx="5136" cy="1488"/>
            </a:xfrm>
            <a:prstGeom prst="rect">
              <a:avLst/>
            </a:prstGeom>
            <a:noFill/>
            <a:ln w="76200">
              <a:solidFill>
                <a:srgbClr val="CC0000"/>
              </a:solidFill>
              <a:miter lim="800000"/>
              <a:headEnd/>
              <a:tailEnd/>
            </a:ln>
            <a:effectLst/>
          </p:spPr>
          <p:txBody>
            <a:bodyPr wrap="none" anchor="ctr"/>
            <a:lstStyle/>
            <a:p>
              <a:pPr eaLnBrk="1" hangingPunct="1"/>
              <a:endParaRPr lang="en-US" altLang="en-US"/>
            </a:p>
          </p:txBody>
        </p:sp>
      </p:grpSp>
      <p:sp>
        <p:nvSpPr>
          <p:cNvPr id="22535" name="Text Box 7"/>
          <p:cNvSpPr txBox="1">
            <a:spLocks noChangeArrowheads="1"/>
          </p:cNvSpPr>
          <p:nvPr/>
        </p:nvSpPr>
        <p:spPr bwMode="auto">
          <a:xfrm>
            <a:off x="1397000" y="5368925"/>
            <a:ext cx="5807075" cy="955675"/>
          </a:xfrm>
          <a:prstGeom prst="rect">
            <a:avLst/>
          </a:prstGeom>
          <a:solidFill>
            <a:srgbClr val="81ABFF"/>
          </a:solidFill>
          <a:ln w="9525">
            <a:solidFill>
              <a:srgbClr val="CC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2800" b="1">
                <a:solidFill>
                  <a:srgbClr val="0000CC"/>
                </a:solidFill>
                <a:effectLst>
                  <a:outerShdw blurRad="38100" dist="38100" dir="2700000" algn="tl">
                    <a:srgbClr val="000000"/>
                  </a:outerShdw>
                </a:effectLst>
                <a:latin typeface="Arial" panose="020B0604020202020204" pitchFamily="34" charset="0"/>
              </a:rPr>
              <a:t>Spiritual Decline / Family Trouble</a:t>
            </a:r>
          </a:p>
          <a:p>
            <a:pPr algn="ctr">
              <a:defRPr/>
            </a:pPr>
            <a:r>
              <a:rPr lang="en-US" altLang="en-US" sz="2800" b="1">
                <a:solidFill>
                  <a:srgbClr val="0000CC"/>
                </a:solidFill>
                <a:effectLst>
                  <a:outerShdw blurRad="38100" dist="38100" dir="2700000" algn="tl">
                    <a:srgbClr val="000000"/>
                  </a:outerShdw>
                </a:effectLst>
                <a:latin typeface="Arial" panose="020B0604020202020204" pitchFamily="34" charset="0"/>
              </a:rPr>
              <a:t>Extra-Marital Affair (Adultery)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wipe(up)">
                                      <p:cBhvr>
                                        <p:cTn id="7" dur="500"/>
                                        <p:tgtEl>
                                          <p:spTgt spid="22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2535"/>
                                        </p:tgtEl>
                                        <p:attrNameLst>
                                          <p:attrName>style.visibility</p:attrName>
                                        </p:attrNameLst>
                                      </p:cBhvr>
                                      <p:to>
                                        <p:strVal val="visible"/>
                                      </p:to>
                                    </p:set>
                                    <p:anim calcmode="lin" valueType="num">
                                      <p:cBhvr>
                                        <p:cTn id="12" dur="1000" fill="hold"/>
                                        <p:tgtEl>
                                          <p:spTgt spid="22535"/>
                                        </p:tgtEl>
                                        <p:attrNameLst>
                                          <p:attrName>ppt_w</p:attrName>
                                        </p:attrNameLst>
                                      </p:cBhvr>
                                      <p:tavLst>
                                        <p:tav tm="0">
                                          <p:val>
                                            <p:strVal val="#ppt_w*0.70"/>
                                          </p:val>
                                        </p:tav>
                                        <p:tav tm="100000">
                                          <p:val>
                                            <p:strVal val="#ppt_w"/>
                                          </p:val>
                                        </p:tav>
                                      </p:tavLst>
                                    </p:anim>
                                    <p:anim calcmode="lin" valueType="num">
                                      <p:cBhvr>
                                        <p:cTn id="13" dur="1000" fill="hold"/>
                                        <p:tgtEl>
                                          <p:spTgt spid="22535"/>
                                        </p:tgtEl>
                                        <p:attrNameLst>
                                          <p:attrName>ppt_h</p:attrName>
                                        </p:attrNameLst>
                                      </p:cBhvr>
                                      <p:tavLst>
                                        <p:tav tm="0">
                                          <p:val>
                                            <p:strVal val="#ppt_h"/>
                                          </p:val>
                                        </p:tav>
                                        <p:tav tm="100000">
                                          <p:val>
                                            <p:strVal val="#ppt_h"/>
                                          </p:val>
                                        </p:tav>
                                      </p:tavLst>
                                    </p:anim>
                                    <p:animEffect transition="in" filter="fade">
                                      <p:cBhvr>
                                        <p:cTn id="14" dur="10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600200" y="304800"/>
            <a:ext cx="7467600" cy="2012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defRPr/>
            </a:pPr>
            <a:r>
              <a:rPr lang="en-US" altLang="en-US" sz="6000" b="1">
                <a:solidFill>
                  <a:srgbClr val="FFFFCC"/>
                </a:solidFill>
                <a:effectLst>
                  <a:outerShdw blurRad="38100" dist="38100" dir="2700000" algn="tl">
                    <a:srgbClr val="000000"/>
                  </a:outerShdw>
                </a:effectLst>
                <a:latin typeface="Comic Sans MS" panose="030F0702030302020204" pitchFamily="66" charset="0"/>
              </a:rPr>
              <a:t>The Burden of</a:t>
            </a:r>
          </a:p>
          <a:p>
            <a:pPr algn="ctr">
              <a:lnSpc>
                <a:spcPct val="80000"/>
              </a:lnSpc>
              <a:spcBef>
                <a:spcPct val="50000"/>
              </a:spcBef>
              <a:defRPr/>
            </a:pPr>
            <a:r>
              <a:rPr lang="en-US" altLang="en-US" sz="6000" b="1">
                <a:solidFill>
                  <a:srgbClr val="FFFFCC"/>
                </a:solidFill>
                <a:effectLst>
                  <a:outerShdw blurRad="38100" dist="38100" dir="2700000" algn="tl">
                    <a:srgbClr val="000000"/>
                  </a:outerShdw>
                </a:effectLst>
                <a:latin typeface="Comic Sans MS" panose="030F0702030302020204" pitchFamily="66" charset="0"/>
              </a:rPr>
              <a:t>Middle Age</a:t>
            </a:r>
          </a:p>
        </p:txBody>
      </p:sp>
      <p:sp>
        <p:nvSpPr>
          <p:cNvPr id="18435" name="AutoShape 4"/>
          <p:cNvSpPr>
            <a:spLocks noChangeArrowheads="1"/>
          </p:cNvSpPr>
          <p:nvPr/>
        </p:nvSpPr>
        <p:spPr bwMode="auto">
          <a:xfrm>
            <a:off x="914400" y="2895600"/>
            <a:ext cx="7391400" cy="762000"/>
          </a:xfrm>
          <a:prstGeom prst="bevel">
            <a:avLst>
              <a:gd name="adj" fmla="val 16458"/>
            </a:avLst>
          </a:prstGeom>
          <a:solidFill>
            <a:schemeClr val="folHlink"/>
          </a:solidFill>
          <a:ln w="9525">
            <a:solidFill>
              <a:schemeClr val="tx1"/>
            </a:solidFill>
            <a:miter lim="800000"/>
            <a:headEnd/>
            <a:tailEnd/>
          </a:ln>
          <a:effectLst/>
        </p:spPr>
        <p:txBody>
          <a:bodyPr wrap="none" anchor="ctr"/>
          <a:lstStyle/>
          <a:p>
            <a:pPr algn="ctr"/>
            <a:r>
              <a:rPr lang="en-US" altLang="en-US" sz="2800" b="1">
                <a:solidFill>
                  <a:srgbClr val="81ABFF"/>
                </a:solidFill>
              </a:rPr>
              <a:t>I. The Challenges of The Mid-Life</a:t>
            </a:r>
          </a:p>
        </p:txBody>
      </p:sp>
      <p:sp>
        <p:nvSpPr>
          <p:cNvPr id="24581" name="AutoShape 5"/>
          <p:cNvSpPr>
            <a:spLocks noChangeArrowheads="1"/>
          </p:cNvSpPr>
          <p:nvPr/>
        </p:nvSpPr>
        <p:spPr bwMode="auto">
          <a:xfrm>
            <a:off x="914400" y="38100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II. Causes of Extra-Marital Affairs</a:t>
            </a:r>
          </a:p>
        </p:txBody>
      </p:sp>
      <p:pic>
        <p:nvPicPr>
          <p:cNvPr id="18437" name="Picture 6" descr="MCj03704040000[1]"/>
          <p:cNvPicPr>
            <a:picLocks noChangeAspect="1" noChangeArrowheads="1"/>
          </p:cNvPicPr>
          <p:nvPr/>
        </p:nvPicPr>
        <p:blipFill>
          <a:blip r:embed="rId2" cstate="print"/>
          <a:srcRect/>
          <a:stretch>
            <a:fillRect/>
          </a:stretch>
        </p:blipFill>
        <p:spPr bwMode="auto">
          <a:xfrm>
            <a:off x="0" y="0"/>
            <a:ext cx="2209800" cy="1905000"/>
          </a:xfrm>
          <a:prstGeom prst="rect">
            <a:avLst/>
          </a:prstGeom>
          <a:solidFill>
            <a:srgbClr val="6699FF"/>
          </a:solidFill>
          <a:ln w="9525">
            <a:solidFill>
              <a:srgbClr val="6699FF"/>
            </a:solid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838200" y="2286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II. Causes of Extra-Marital Affairs</a:t>
            </a:r>
          </a:p>
        </p:txBody>
      </p:sp>
      <p:grpSp>
        <p:nvGrpSpPr>
          <p:cNvPr id="25603" name="Group 3"/>
          <p:cNvGrpSpPr>
            <a:grpSpLocks/>
          </p:cNvGrpSpPr>
          <p:nvPr/>
        </p:nvGrpSpPr>
        <p:grpSpPr bwMode="auto">
          <a:xfrm>
            <a:off x="457200" y="2133600"/>
            <a:ext cx="4038600" cy="2571750"/>
            <a:chOff x="288" y="1344"/>
            <a:chExt cx="2544" cy="1620"/>
          </a:xfrm>
        </p:grpSpPr>
        <p:sp>
          <p:nvSpPr>
            <p:cNvPr id="25604" name="Text Box 4"/>
            <p:cNvSpPr txBox="1">
              <a:spLocks noChangeArrowheads="1"/>
            </p:cNvSpPr>
            <p:nvPr/>
          </p:nvSpPr>
          <p:spPr bwMode="auto">
            <a:xfrm>
              <a:off x="288" y="1824"/>
              <a:ext cx="2544" cy="1140"/>
            </a:xfrm>
            <a:prstGeom prst="rect">
              <a:avLst/>
            </a:prstGeom>
            <a:solidFill>
              <a:srgbClr val="3399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2800" b="1">
                  <a:effectLst>
                    <a:outerShdw blurRad="38100" dist="38100" dir="2700000" algn="tl">
                      <a:srgbClr val="000000"/>
                    </a:outerShdw>
                  </a:effectLst>
                  <a:latin typeface="Arial" panose="020B0604020202020204" pitchFamily="34" charset="0"/>
                </a:rPr>
                <a:t>“Who forsakes the companion of her youth, And forgets the covenant of her God. “</a:t>
              </a:r>
            </a:p>
          </p:txBody>
        </p:sp>
        <p:sp>
          <p:nvSpPr>
            <p:cNvPr id="25605" name="Text Box 5"/>
            <p:cNvSpPr txBox="1">
              <a:spLocks noChangeArrowheads="1"/>
            </p:cNvSpPr>
            <p:nvPr/>
          </p:nvSpPr>
          <p:spPr bwMode="auto">
            <a:xfrm>
              <a:off x="816" y="1344"/>
              <a:ext cx="1344" cy="371"/>
            </a:xfrm>
            <a:prstGeom prst="rect">
              <a:avLst/>
            </a:prstGeom>
            <a:solidFill>
              <a:srgbClr val="3399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3200" b="1">
                  <a:solidFill>
                    <a:schemeClr val="bg1"/>
                  </a:solidFill>
                  <a:effectLst>
                    <a:outerShdw blurRad="38100" dist="38100" dir="2700000" algn="tl">
                      <a:srgbClr val="000000"/>
                    </a:outerShdw>
                  </a:effectLst>
                  <a:latin typeface="Arial" panose="020B0604020202020204" pitchFamily="34" charset="0"/>
                </a:rPr>
                <a:t>Prov. 2:17</a:t>
              </a:r>
            </a:p>
          </p:txBody>
        </p:sp>
      </p:grpSp>
      <p:grpSp>
        <p:nvGrpSpPr>
          <p:cNvPr id="25606" name="Group 6"/>
          <p:cNvGrpSpPr>
            <a:grpSpLocks/>
          </p:cNvGrpSpPr>
          <p:nvPr/>
        </p:nvGrpSpPr>
        <p:grpSpPr bwMode="auto">
          <a:xfrm>
            <a:off x="4419600" y="3625850"/>
            <a:ext cx="3824288" cy="1098550"/>
            <a:chOff x="2784" y="2284"/>
            <a:chExt cx="2409" cy="692"/>
          </a:xfrm>
        </p:grpSpPr>
        <p:sp>
          <p:nvSpPr>
            <p:cNvPr id="19464" name="Text Box 7"/>
            <p:cNvSpPr txBox="1">
              <a:spLocks noChangeArrowheads="1"/>
            </p:cNvSpPr>
            <p:nvPr/>
          </p:nvSpPr>
          <p:spPr bwMode="auto">
            <a:xfrm>
              <a:off x="2784" y="2284"/>
              <a:ext cx="292" cy="692"/>
            </a:xfrm>
            <a:prstGeom prst="rect">
              <a:avLst/>
            </a:prstGeom>
            <a:noFill/>
            <a:ln w="9525">
              <a:noFill/>
              <a:miter lim="800000"/>
              <a:headEnd/>
              <a:tailEnd/>
            </a:ln>
            <a:effectLst/>
          </p:spPr>
          <p:txBody>
            <a:bodyPr wrap="none">
              <a:spAutoFit/>
            </a:bodyPr>
            <a:lstStyle/>
            <a:p>
              <a:r>
                <a:rPr lang="en-US" altLang="en-US" sz="6600">
                  <a:solidFill>
                    <a:schemeClr val="bg1"/>
                  </a:solidFill>
                </a:rPr>
                <a:t>}</a:t>
              </a:r>
            </a:p>
          </p:txBody>
        </p:sp>
        <p:sp>
          <p:nvSpPr>
            <p:cNvPr id="25608" name="Text Box 8"/>
            <p:cNvSpPr txBox="1">
              <a:spLocks noChangeArrowheads="1"/>
            </p:cNvSpPr>
            <p:nvPr/>
          </p:nvSpPr>
          <p:spPr bwMode="auto">
            <a:xfrm>
              <a:off x="3120" y="2496"/>
              <a:ext cx="2073"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800" b="1">
                  <a:solidFill>
                    <a:srgbClr val="FFFF66"/>
                  </a:solidFill>
                  <a:effectLst>
                    <a:outerShdw blurRad="38100" dist="38100" dir="2700000" algn="tl">
                      <a:srgbClr val="000000"/>
                    </a:outerShdw>
                  </a:effectLst>
                  <a:latin typeface="Arial" panose="020B0604020202020204" pitchFamily="34" charset="0"/>
                </a:rPr>
                <a:t>Faith Gets Weaker</a:t>
              </a:r>
            </a:p>
          </p:txBody>
        </p:sp>
      </p:grpSp>
      <p:grpSp>
        <p:nvGrpSpPr>
          <p:cNvPr id="25609" name="Group 9"/>
          <p:cNvGrpSpPr>
            <a:grpSpLocks/>
          </p:cNvGrpSpPr>
          <p:nvPr/>
        </p:nvGrpSpPr>
        <p:grpSpPr bwMode="auto">
          <a:xfrm>
            <a:off x="4419600" y="2743200"/>
            <a:ext cx="4379913" cy="1098550"/>
            <a:chOff x="2784" y="1728"/>
            <a:chExt cx="2759" cy="692"/>
          </a:xfrm>
        </p:grpSpPr>
        <p:sp>
          <p:nvSpPr>
            <p:cNvPr id="19462" name="Text Box 10"/>
            <p:cNvSpPr txBox="1">
              <a:spLocks noChangeArrowheads="1"/>
            </p:cNvSpPr>
            <p:nvPr/>
          </p:nvSpPr>
          <p:spPr bwMode="auto">
            <a:xfrm>
              <a:off x="2784" y="1728"/>
              <a:ext cx="292" cy="692"/>
            </a:xfrm>
            <a:prstGeom prst="rect">
              <a:avLst/>
            </a:prstGeom>
            <a:noFill/>
            <a:ln w="9525">
              <a:noFill/>
              <a:miter lim="800000"/>
              <a:headEnd/>
              <a:tailEnd/>
            </a:ln>
            <a:effectLst/>
          </p:spPr>
          <p:txBody>
            <a:bodyPr wrap="none">
              <a:spAutoFit/>
            </a:bodyPr>
            <a:lstStyle/>
            <a:p>
              <a:r>
                <a:rPr lang="en-US" altLang="en-US" sz="6600">
                  <a:solidFill>
                    <a:schemeClr val="bg1"/>
                  </a:solidFill>
                </a:rPr>
                <a:t>}</a:t>
              </a:r>
            </a:p>
          </p:txBody>
        </p:sp>
        <p:sp>
          <p:nvSpPr>
            <p:cNvPr id="25611" name="Text Box 11"/>
            <p:cNvSpPr txBox="1">
              <a:spLocks noChangeArrowheads="1"/>
            </p:cNvSpPr>
            <p:nvPr/>
          </p:nvSpPr>
          <p:spPr bwMode="auto">
            <a:xfrm>
              <a:off x="3120" y="1951"/>
              <a:ext cx="2423" cy="3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800" b="1">
                  <a:solidFill>
                    <a:srgbClr val="FFFF66"/>
                  </a:solidFill>
                  <a:effectLst>
                    <a:outerShdw blurRad="38100" dist="38100" dir="2700000" algn="tl">
                      <a:srgbClr val="000000"/>
                    </a:outerShdw>
                  </a:effectLst>
                  <a:latin typeface="Arial" panose="020B0604020202020204" pitchFamily="34" charset="0"/>
                </a:rPr>
                <a:t>Marriage Deteriorates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0-#ppt_w/2"/>
                                          </p:val>
                                        </p:tav>
                                        <p:tav tm="100000">
                                          <p:val>
                                            <p:strVal val="#ppt_x"/>
                                          </p:val>
                                        </p:tav>
                                      </p:tavLst>
                                    </p:anim>
                                    <p:anim calcmode="lin" valueType="num">
                                      <p:cBhvr additive="base">
                                        <p:cTn id="8" dur="500" fill="hold"/>
                                        <p:tgtEl>
                                          <p:spTgt spid="256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25609"/>
                                        </p:tgtEl>
                                        <p:attrNameLst>
                                          <p:attrName>style.visibility</p:attrName>
                                        </p:attrNameLst>
                                      </p:cBhvr>
                                      <p:to>
                                        <p:strVal val="visible"/>
                                      </p:to>
                                    </p:set>
                                    <p:animEffect transition="in" filter="wipe(left)">
                                      <p:cBhvr>
                                        <p:cTn id="13" dur="2000"/>
                                        <p:tgtEl>
                                          <p:spTgt spid="2560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25606"/>
                                        </p:tgtEl>
                                        <p:attrNameLst>
                                          <p:attrName>style.visibility</p:attrName>
                                        </p:attrNameLst>
                                      </p:cBhvr>
                                      <p:to>
                                        <p:strVal val="visible"/>
                                      </p:to>
                                    </p:set>
                                    <p:animEffect transition="in" filter="wipe(left)">
                                      <p:cBhvr>
                                        <p:cTn id="18" dur="20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1371600"/>
          </a:xfrm>
          <a:prstGeom prst="rect">
            <a:avLst/>
          </a:prstGeom>
          <a:solidFill>
            <a:schemeClr val="bg1"/>
          </a:solidFill>
          <a:ln w="9525">
            <a:noFill/>
            <a:miter lim="800000"/>
            <a:headEnd/>
            <a:tailEnd/>
          </a:ln>
          <a:effectLst/>
        </p:spPr>
        <p:txBody>
          <a:bodyPr wrap="none" anchor="ctr"/>
          <a:lstStyle/>
          <a:p>
            <a:pPr algn="r"/>
            <a:r>
              <a:rPr lang="en-US" altLang="en-US" sz="4800">
                <a:latin typeface="Comic Sans MS" pitchFamily="66" charset="0"/>
              </a:rPr>
              <a:t>Two Causes At The Root </a:t>
            </a:r>
          </a:p>
        </p:txBody>
      </p:sp>
      <p:sp>
        <p:nvSpPr>
          <p:cNvPr id="26628" name="Rectangle 4"/>
          <p:cNvSpPr>
            <a:spLocks noChangeArrowheads="1"/>
          </p:cNvSpPr>
          <p:nvPr/>
        </p:nvSpPr>
        <p:spPr bwMode="auto">
          <a:xfrm>
            <a:off x="685800" y="1676400"/>
            <a:ext cx="3429000" cy="4953000"/>
          </a:xfrm>
          <a:prstGeom prst="rect">
            <a:avLst/>
          </a:prstGeom>
          <a:solidFill>
            <a:schemeClr val="tx1"/>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3200" b="1">
                <a:solidFill>
                  <a:srgbClr val="FF0000"/>
                </a:solidFill>
                <a:effectLst>
                  <a:outerShdw blurRad="38100" dist="38100" dir="2700000" algn="tl">
                    <a:srgbClr val="C0C0C0"/>
                  </a:outerShdw>
                </a:effectLst>
                <a:latin typeface="Arial" panose="020B0604020202020204" pitchFamily="34" charset="0"/>
              </a:rPr>
              <a:t>Faith Gets</a:t>
            </a:r>
          </a:p>
          <a:p>
            <a:pPr algn="ctr">
              <a:defRPr/>
            </a:pPr>
            <a:r>
              <a:rPr lang="en-US" altLang="en-US" sz="3200" b="1">
                <a:solidFill>
                  <a:srgbClr val="FF0000"/>
                </a:solidFill>
                <a:effectLst>
                  <a:outerShdw blurRad="38100" dist="38100" dir="2700000" algn="tl">
                    <a:srgbClr val="C0C0C0"/>
                  </a:outerShdw>
                </a:effectLst>
                <a:latin typeface="Arial" panose="020B0604020202020204" pitchFamily="34" charset="0"/>
              </a:rPr>
              <a:t>Weaker</a:t>
            </a:r>
          </a:p>
          <a:p>
            <a:pPr algn="ctr">
              <a:defRPr/>
            </a:pPr>
            <a:endParaRPr lang="en-US" altLang="en-US" sz="2400" b="1">
              <a:solidFill>
                <a:srgbClr val="FF0000"/>
              </a:solidFill>
              <a:effectLst>
                <a:outerShdw blurRad="38100" dist="38100" dir="2700000" algn="tl">
                  <a:srgbClr val="C0C0C0"/>
                </a:outerShdw>
              </a:effectLst>
              <a:latin typeface="Arial" panose="020B0604020202020204" pitchFamily="34" charset="0"/>
            </a:endParaRPr>
          </a:p>
          <a:p>
            <a:pPr algn="ctr">
              <a:defRPr/>
            </a:pPr>
            <a:r>
              <a:rPr lang="en-US" altLang="en-US" sz="2000" b="1" i="1">
                <a:solidFill>
                  <a:schemeClr val="bg1"/>
                </a:solidFill>
                <a:latin typeface="Arial" panose="020B0604020202020204" pitchFamily="34" charset="0"/>
              </a:rPr>
              <a:t>Little time for spiritual</a:t>
            </a:r>
          </a:p>
          <a:p>
            <a:pPr algn="ctr">
              <a:defRPr/>
            </a:pPr>
            <a:r>
              <a:rPr lang="en-US" altLang="en-US" sz="2000" b="1" i="1">
                <a:solidFill>
                  <a:srgbClr val="81ABFF"/>
                </a:solidFill>
                <a:effectLst>
                  <a:outerShdw blurRad="38100" dist="38100" dir="2700000" algn="tl">
                    <a:srgbClr val="C0C0C0"/>
                  </a:outerShdw>
                </a:effectLst>
                <a:latin typeface="Arial" panose="020B0604020202020204" pitchFamily="34" charset="0"/>
              </a:rPr>
              <a:t>(Matt. 6:33)</a:t>
            </a:r>
          </a:p>
          <a:p>
            <a:pPr algn="ctr">
              <a:defRPr/>
            </a:pPr>
            <a:endParaRPr lang="en-US" altLang="en-US" sz="2000" b="1" i="1">
              <a:solidFill>
                <a:srgbClr val="81ABFF"/>
              </a:solidFill>
              <a:effectLst>
                <a:outerShdw blurRad="38100" dist="38100" dir="2700000" algn="tl">
                  <a:srgbClr val="C0C0C0"/>
                </a:outerShdw>
              </a:effectLst>
              <a:latin typeface="Arial" panose="020B0604020202020204" pitchFamily="34" charset="0"/>
            </a:endParaRPr>
          </a:p>
          <a:p>
            <a:pPr algn="ctr">
              <a:defRPr/>
            </a:pPr>
            <a:r>
              <a:rPr lang="en-US" altLang="en-US" sz="2000" b="1" i="1">
                <a:solidFill>
                  <a:schemeClr val="bg1"/>
                </a:solidFill>
                <a:latin typeface="Arial" panose="020B0604020202020204" pitchFamily="34" charset="0"/>
              </a:rPr>
              <a:t>Not study as should</a:t>
            </a:r>
          </a:p>
          <a:p>
            <a:pPr algn="ctr">
              <a:defRPr/>
            </a:pPr>
            <a:r>
              <a:rPr lang="en-US" altLang="en-US" sz="2000" b="1" i="1">
                <a:solidFill>
                  <a:srgbClr val="81ABFF"/>
                </a:solidFill>
                <a:effectLst>
                  <a:outerShdw blurRad="38100" dist="38100" dir="2700000" algn="tl">
                    <a:srgbClr val="C0C0C0"/>
                  </a:outerShdw>
                </a:effectLst>
                <a:latin typeface="Arial" panose="020B0604020202020204" pitchFamily="34" charset="0"/>
              </a:rPr>
              <a:t>(Acts 17:11)</a:t>
            </a:r>
          </a:p>
          <a:p>
            <a:pPr algn="ctr">
              <a:defRPr/>
            </a:pPr>
            <a:endParaRPr lang="en-US" altLang="en-US" sz="2000" b="1" i="1">
              <a:solidFill>
                <a:srgbClr val="81ABFF"/>
              </a:solidFill>
              <a:effectLst>
                <a:outerShdw blurRad="38100" dist="38100" dir="2700000" algn="tl">
                  <a:srgbClr val="C0C0C0"/>
                </a:outerShdw>
              </a:effectLst>
              <a:latin typeface="Arial" panose="020B0604020202020204" pitchFamily="34" charset="0"/>
            </a:endParaRPr>
          </a:p>
          <a:p>
            <a:pPr algn="ctr">
              <a:defRPr/>
            </a:pPr>
            <a:r>
              <a:rPr lang="en-US" altLang="en-US" sz="2000" b="1" i="1">
                <a:solidFill>
                  <a:schemeClr val="bg1"/>
                </a:solidFill>
                <a:latin typeface="Arial" panose="020B0604020202020204" pitchFamily="34" charset="0"/>
              </a:rPr>
              <a:t>Not pray as much</a:t>
            </a:r>
          </a:p>
          <a:p>
            <a:pPr algn="ctr">
              <a:defRPr/>
            </a:pPr>
            <a:r>
              <a:rPr lang="en-US" altLang="en-US" sz="2000" b="1" i="1">
                <a:solidFill>
                  <a:srgbClr val="81ABFF"/>
                </a:solidFill>
                <a:effectLst>
                  <a:outerShdw blurRad="38100" dist="38100" dir="2700000" algn="tl">
                    <a:srgbClr val="C0C0C0"/>
                  </a:outerShdw>
                </a:effectLst>
                <a:latin typeface="Arial" panose="020B0604020202020204" pitchFamily="34" charset="0"/>
              </a:rPr>
              <a:t>(Dan. 6:10)</a:t>
            </a:r>
          </a:p>
          <a:p>
            <a:pPr algn="ctr">
              <a:defRPr/>
            </a:pPr>
            <a:endParaRPr lang="en-US" altLang="en-US" sz="2000" b="1" i="1">
              <a:solidFill>
                <a:srgbClr val="81ABFF"/>
              </a:solidFill>
              <a:effectLst>
                <a:outerShdw blurRad="38100" dist="38100" dir="2700000" algn="tl">
                  <a:srgbClr val="C0C0C0"/>
                </a:outerShdw>
              </a:effectLst>
              <a:latin typeface="Arial" panose="020B0604020202020204" pitchFamily="34" charset="0"/>
            </a:endParaRPr>
          </a:p>
          <a:p>
            <a:pPr algn="ctr">
              <a:defRPr/>
            </a:pPr>
            <a:r>
              <a:rPr lang="en-US" altLang="en-US" sz="2000" b="1" i="1">
                <a:solidFill>
                  <a:schemeClr val="bg1"/>
                </a:solidFill>
                <a:latin typeface="Arial" panose="020B0604020202020204" pitchFamily="34" charset="0"/>
              </a:rPr>
              <a:t>Happens Gradually</a:t>
            </a:r>
          </a:p>
          <a:p>
            <a:pPr algn="ctr">
              <a:defRPr/>
            </a:pPr>
            <a:r>
              <a:rPr lang="en-US" altLang="en-US" sz="2000" b="1" i="1">
                <a:solidFill>
                  <a:srgbClr val="81ABFF"/>
                </a:solidFill>
                <a:effectLst>
                  <a:outerShdw blurRad="38100" dist="38100" dir="2700000" algn="tl">
                    <a:srgbClr val="C0C0C0"/>
                  </a:outerShdw>
                </a:effectLst>
                <a:latin typeface="Arial" panose="020B0604020202020204" pitchFamily="34" charset="0"/>
              </a:rPr>
              <a:t>(Heb. 2:1)</a:t>
            </a:r>
            <a:endParaRPr lang="en-US" altLang="en-US" sz="2000" b="1">
              <a:solidFill>
                <a:srgbClr val="81ABFF"/>
              </a:solidFill>
              <a:effectLst>
                <a:outerShdw blurRad="38100" dist="38100" dir="2700000" algn="tl">
                  <a:srgbClr val="C0C0C0"/>
                </a:outerShdw>
              </a:effectLst>
              <a:latin typeface="Arial" panose="020B0604020202020204" pitchFamily="34" charset="0"/>
            </a:endParaRPr>
          </a:p>
          <a:p>
            <a:pPr algn="ctr">
              <a:defRPr/>
            </a:pPr>
            <a:endParaRPr lang="en-US" altLang="en-US" sz="2000" b="1">
              <a:solidFill>
                <a:srgbClr val="81ABFF"/>
              </a:solidFill>
              <a:effectLst>
                <a:outerShdw blurRad="38100" dist="38100" dir="2700000" algn="tl">
                  <a:srgbClr val="C0C0C0"/>
                </a:outerShdw>
              </a:effectLst>
              <a:latin typeface="Arial" panose="020B0604020202020204" pitchFamily="34" charset="0"/>
            </a:endParaRPr>
          </a:p>
        </p:txBody>
      </p:sp>
      <p:sp>
        <p:nvSpPr>
          <p:cNvPr id="26629" name="Rectangle 5"/>
          <p:cNvSpPr>
            <a:spLocks noChangeArrowheads="1"/>
          </p:cNvSpPr>
          <p:nvPr/>
        </p:nvSpPr>
        <p:spPr bwMode="auto">
          <a:xfrm>
            <a:off x="5029200" y="1676400"/>
            <a:ext cx="3429000" cy="4953000"/>
          </a:xfrm>
          <a:prstGeom prst="rect">
            <a:avLst/>
          </a:prstGeom>
          <a:solidFill>
            <a:schemeClr val="tx1"/>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3200" b="1">
                <a:solidFill>
                  <a:srgbClr val="FF0000"/>
                </a:solidFill>
                <a:effectLst>
                  <a:outerShdw blurRad="38100" dist="38100" dir="2700000" algn="tl">
                    <a:srgbClr val="C0C0C0"/>
                  </a:outerShdw>
                </a:effectLst>
                <a:latin typeface="Arial" panose="020B0604020202020204" pitchFamily="34" charset="0"/>
              </a:rPr>
              <a:t>Marriage</a:t>
            </a:r>
          </a:p>
          <a:p>
            <a:pPr algn="ctr">
              <a:defRPr/>
            </a:pPr>
            <a:r>
              <a:rPr lang="en-US" altLang="en-US" sz="3200" b="1">
                <a:solidFill>
                  <a:srgbClr val="FF0000"/>
                </a:solidFill>
                <a:effectLst>
                  <a:outerShdw blurRad="38100" dist="38100" dir="2700000" algn="tl">
                    <a:srgbClr val="C0C0C0"/>
                  </a:outerShdw>
                </a:effectLst>
                <a:latin typeface="Arial" panose="020B0604020202020204" pitchFamily="34" charset="0"/>
              </a:rPr>
              <a:t>Deteriorates</a:t>
            </a:r>
          </a:p>
          <a:p>
            <a:pPr algn="ctr">
              <a:defRPr/>
            </a:pPr>
            <a:endParaRPr lang="en-US" altLang="en-US" sz="2400" b="1">
              <a:solidFill>
                <a:srgbClr val="FF0000"/>
              </a:solidFill>
              <a:effectLst>
                <a:outerShdw blurRad="38100" dist="38100" dir="2700000" algn="tl">
                  <a:srgbClr val="C0C0C0"/>
                </a:outerShdw>
              </a:effectLst>
              <a:latin typeface="Arial" panose="020B0604020202020204" pitchFamily="34" charset="0"/>
            </a:endParaRPr>
          </a:p>
          <a:p>
            <a:pPr algn="ctr">
              <a:defRPr/>
            </a:pPr>
            <a:r>
              <a:rPr lang="en-US" altLang="en-US" sz="2000" b="1" i="1">
                <a:solidFill>
                  <a:schemeClr val="bg1"/>
                </a:solidFill>
                <a:latin typeface="Arial" panose="020B0604020202020204" pitchFamily="34" charset="0"/>
              </a:rPr>
              <a:t>Little time for each other</a:t>
            </a:r>
          </a:p>
          <a:p>
            <a:pPr algn="ctr">
              <a:defRPr/>
            </a:pPr>
            <a:r>
              <a:rPr lang="en-US" altLang="en-US" sz="2000" b="1" i="1">
                <a:solidFill>
                  <a:srgbClr val="81ABFF"/>
                </a:solidFill>
                <a:effectLst>
                  <a:outerShdw blurRad="38100" dist="38100" dir="2700000" algn="tl">
                    <a:srgbClr val="C0C0C0"/>
                  </a:outerShdw>
                </a:effectLst>
                <a:latin typeface="Arial" panose="020B0604020202020204" pitchFamily="34" charset="0"/>
              </a:rPr>
              <a:t>(Eph. 5:25-28)</a:t>
            </a:r>
          </a:p>
          <a:p>
            <a:pPr algn="ctr">
              <a:defRPr/>
            </a:pPr>
            <a:endParaRPr lang="en-US" altLang="en-US" sz="2000" b="1" i="1">
              <a:solidFill>
                <a:srgbClr val="81ABFF"/>
              </a:solidFill>
              <a:effectLst>
                <a:outerShdw blurRad="38100" dist="38100" dir="2700000" algn="tl">
                  <a:srgbClr val="C0C0C0"/>
                </a:outerShdw>
              </a:effectLst>
              <a:latin typeface="Arial" panose="020B0604020202020204" pitchFamily="34" charset="0"/>
            </a:endParaRPr>
          </a:p>
          <a:p>
            <a:pPr algn="ctr">
              <a:defRPr/>
            </a:pPr>
            <a:r>
              <a:rPr lang="en-US" altLang="en-US" sz="2000" b="1" i="1">
                <a:solidFill>
                  <a:schemeClr val="bg1"/>
                </a:solidFill>
                <a:latin typeface="Arial" panose="020B0604020202020204" pitchFamily="34" charset="0"/>
              </a:rPr>
              <a:t>Let up on Communication</a:t>
            </a:r>
          </a:p>
          <a:p>
            <a:pPr algn="ctr">
              <a:defRPr/>
            </a:pPr>
            <a:r>
              <a:rPr lang="en-US" altLang="en-US" sz="2000" b="1" i="1">
                <a:solidFill>
                  <a:srgbClr val="81ABFF"/>
                </a:solidFill>
                <a:effectLst>
                  <a:outerShdw blurRad="38100" dist="38100" dir="2700000" algn="tl">
                    <a:srgbClr val="C0C0C0"/>
                  </a:outerShdw>
                </a:effectLst>
                <a:latin typeface="Arial" panose="020B0604020202020204" pitchFamily="34" charset="0"/>
              </a:rPr>
              <a:t>(1 Pet. 3:1-7)</a:t>
            </a:r>
          </a:p>
          <a:p>
            <a:pPr algn="ctr">
              <a:defRPr/>
            </a:pPr>
            <a:endParaRPr lang="en-US" altLang="en-US" sz="2000" b="1" i="1">
              <a:solidFill>
                <a:srgbClr val="81ABFF"/>
              </a:solidFill>
              <a:effectLst>
                <a:outerShdw blurRad="38100" dist="38100" dir="2700000" algn="tl">
                  <a:srgbClr val="C0C0C0"/>
                </a:outerShdw>
              </a:effectLst>
              <a:latin typeface="Arial" panose="020B0604020202020204" pitchFamily="34" charset="0"/>
            </a:endParaRPr>
          </a:p>
          <a:p>
            <a:pPr algn="ctr">
              <a:defRPr/>
            </a:pPr>
            <a:r>
              <a:rPr lang="en-US" altLang="en-US" sz="2000" b="1" i="1">
                <a:solidFill>
                  <a:schemeClr val="bg1"/>
                </a:solidFill>
                <a:latin typeface="Arial" panose="020B0604020202020204" pitchFamily="34" charset="0"/>
              </a:rPr>
              <a:t>Emotional Needs Not Met</a:t>
            </a:r>
          </a:p>
          <a:p>
            <a:pPr algn="ctr">
              <a:defRPr/>
            </a:pPr>
            <a:r>
              <a:rPr lang="en-US" altLang="en-US" sz="2000" b="1" i="1">
                <a:solidFill>
                  <a:srgbClr val="81ABFF"/>
                </a:solidFill>
                <a:effectLst>
                  <a:outerShdw blurRad="38100" dist="38100" dir="2700000" algn="tl">
                    <a:srgbClr val="C0C0C0"/>
                  </a:outerShdw>
                </a:effectLst>
                <a:latin typeface="Arial" panose="020B0604020202020204" pitchFamily="34" charset="0"/>
              </a:rPr>
              <a:t>(Opens door for another)</a:t>
            </a:r>
          </a:p>
          <a:p>
            <a:pPr algn="ctr">
              <a:defRPr/>
            </a:pPr>
            <a:endParaRPr lang="en-US" altLang="en-US" sz="2000" b="1" i="1">
              <a:solidFill>
                <a:schemeClr val="hlink"/>
              </a:solidFill>
              <a:latin typeface="Arial" panose="020B0604020202020204" pitchFamily="34" charset="0"/>
            </a:endParaRPr>
          </a:p>
          <a:p>
            <a:pPr algn="ctr">
              <a:defRPr/>
            </a:pPr>
            <a:r>
              <a:rPr lang="en-US" altLang="en-US" sz="2000" b="1" i="1">
                <a:solidFill>
                  <a:schemeClr val="bg1"/>
                </a:solidFill>
                <a:latin typeface="Arial" panose="020B0604020202020204" pitchFamily="34" charset="0"/>
              </a:rPr>
              <a:t>Happens Gradually</a:t>
            </a:r>
          </a:p>
          <a:p>
            <a:pPr algn="ctr">
              <a:defRPr/>
            </a:pPr>
            <a:r>
              <a:rPr lang="en-US" altLang="en-US" sz="2000" b="1" i="1">
                <a:solidFill>
                  <a:srgbClr val="81ABFF"/>
                </a:solidFill>
                <a:effectLst>
                  <a:outerShdw blurRad="38100" dist="38100" dir="2700000" algn="tl">
                    <a:srgbClr val="C0C0C0"/>
                  </a:outerShdw>
                </a:effectLst>
                <a:latin typeface="Arial" panose="020B0604020202020204" pitchFamily="34" charset="0"/>
              </a:rPr>
              <a:t>(Heb. 2:1)</a:t>
            </a:r>
            <a:endParaRPr lang="en-US" altLang="en-US" sz="2000" b="1">
              <a:solidFill>
                <a:srgbClr val="81ABFF"/>
              </a:solidFill>
              <a:effectLst>
                <a:outerShdw blurRad="38100" dist="38100" dir="2700000" algn="tl">
                  <a:srgbClr val="C0C0C0"/>
                </a:outerShdw>
              </a:effectLst>
              <a:latin typeface="Arial" panose="020B0604020202020204" pitchFamily="34" charset="0"/>
            </a:endParaRPr>
          </a:p>
          <a:p>
            <a:pPr algn="ctr">
              <a:defRPr/>
            </a:pPr>
            <a:endParaRPr lang="en-US" altLang="en-US" sz="2000" b="1">
              <a:solidFill>
                <a:srgbClr val="81ABFF"/>
              </a:solidFill>
              <a:effectLst>
                <a:outerShdw blurRad="38100" dist="38100" dir="2700000" algn="tl">
                  <a:srgbClr val="C0C0C0"/>
                </a:outerShdw>
              </a:effectLst>
              <a:latin typeface="Arial" panose="020B0604020202020204" pitchFamily="34" charset="0"/>
            </a:endParaRPr>
          </a:p>
        </p:txBody>
      </p:sp>
      <p:pic>
        <p:nvPicPr>
          <p:cNvPr id="20485" name="Picture 6" descr="MCj03704040000[1]"/>
          <p:cNvPicPr>
            <a:picLocks noChangeAspect="1" noChangeArrowheads="1"/>
          </p:cNvPicPr>
          <p:nvPr/>
        </p:nvPicPr>
        <p:blipFill>
          <a:blip r:embed="rId2" cstate="print"/>
          <a:srcRect/>
          <a:stretch>
            <a:fillRect/>
          </a:stretch>
        </p:blipFill>
        <p:spPr bwMode="auto">
          <a:xfrm>
            <a:off x="0" y="0"/>
            <a:ext cx="1828800" cy="1600200"/>
          </a:xfrm>
          <a:prstGeom prst="rect">
            <a:avLst/>
          </a:prstGeom>
          <a:solidFill>
            <a:srgbClr val="6699FF"/>
          </a:solidFill>
          <a:ln w="9525">
            <a:solidFill>
              <a:srgbClr val="6699FF"/>
            </a:solid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1371600"/>
          </a:xfrm>
          <a:prstGeom prst="rect">
            <a:avLst/>
          </a:prstGeom>
          <a:solidFill>
            <a:srgbClr val="CC00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4800" b="1">
                <a:solidFill>
                  <a:srgbClr val="FFFF00"/>
                </a:solidFill>
                <a:effectLst>
                  <a:outerShdw blurRad="38100" dist="38100" dir="2700000" algn="tl">
                    <a:srgbClr val="000000"/>
                  </a:outerShdw>
                </a:effectLst>
                <a:latin typeface="Arial" panose="020B0604020202020204" pitchFamily="34" charset="0"/>
              </a:rPr>
              <a:t>! ! !   Danger   ! ! ! </a:t>
            </a:r>
          </a:p>
        </p:txBody>
      </p:sp>
      <p:sp>
        <p:nvSpPr>
          <p:cNvPr id="27651" name="AutoShape 3"/>
          <p:cNvSpPr>
            <a:spLocks noChangeArrowheads="1"/>
          </p:cNvSpPr>
          <p:nvPr/>
        </p:nvSpPr>
        <p:spPr bwMode="auto">
          <a:xfrm>
            <a:off x="1447800" y="1143000"/>
            <a:ext cx="6248400" cy="1676400"/>
          </a:xfrm>
          <a:prstGeom prst="star32">
            <a:avLst>
              <a:gd name="adj" fmla="val 44278"/>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CC0000"/>
                </a:solidFill>
                <a:effectLst>
                  <a:outerShdw blurRad="38100" dist="38100" dir="2700000" algn="tl">
                    <a:srgbClr val="000000"/>
                  </a:outerShdw>
                </a:effectLst>
                <a:latin typeface="Arial" panose="020B0604020202020204" pitchFamily="34" charset="0"/>
              </a:rPr>
              <a:t>“It Will Never Happen to Me!”</a:t>
            </a:r>
          </a:p>
        </p:txBody>
      </p:sp>
      <p:sp>
        <p:nvSpPr>
          <p:cNvPr id="27652" name="Text Box 4"/>
          <p:cNvSpPr txBox="1">
            <a:spLocks noChangeArrowheads="1"/>
          </p:cNvSpPr>
          <p:nvPr/>
        </p:nvSpPr>
        <p:spPr bwMode="auto">
          <a:xfrm>
            <a:off x="685800" y="3124200"/>
            <a:ext cx="7924800" cy="1187450"/>
          </a:xfrm>
          <a:prstGeom prst="rect">
            <a:avLst/>
          </a:prstGeom>
          <a:solidFill>
            <a:srgbClr val="81AB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2400" b="1" u="sng">
                <a:solidFill>
                  <a:schemeClr val="bg1"/>
                </a:solidFill>
                <a:latin typeface="Arial" panose="020B0604020202020204" pitchFamily="34" charset="0"/>
              </a:rPr>
              <a:t>1 Cor 10:12</a:t>
            </a:r>
          </a:p>
          <a:p>
            <a:pPr algn="ctr">
              <a:defRPr/>
            </a:pPr>
            <a:r>
              <a:rPr lang="en-US" altLang="en-US" sz="2400">
                <a:solidFill>
                  <a:schemeClr val="bg1"/>
                </a:solidFill>
                <a:effectLst>
                  <a:outerShdw blurRad="38100" dist="38100" dir="2700000" algn="tl">
                    <a:srgbClr val="000000"/>
                  </a:outerShdw>
                </a:effectLst>
                <a:latin typeface="Arial Black" panose="020B0A04020102020204" pitchFamily="34" charset="0"/>
              </a:rPr>
              <a:t>“Therefore let him who thinks he stands take heed lest he fall.”</a:t>
            </a:r>
          </a:p>
        </p:txBody>
      </p:sp>
      <p:sp>
        <p:nvSpPr>
          <p:cNvPr id="27653" name="Text Box 5"/>
          <p:cNvSpPr txBox="1">
            <a:spLocks noChangeArrowheads="1"/>
          </p:cNvSpPr>
          <p:nvPr/>
        </p:nvSpPr>
        <p:spPr bwMode="auto">
          <a:xfrm>
            <a:off x="609600" y="4495800"/>
            <a:ext cx="8077200" cy="2224088"/>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200" b="1">
                <a:effectLst>
                  <a:outerShdw blurRad="38100" dist="38100" dir="2700000" algn="tl">
                    <a:srgbClr val="000000"/>
                  </a:outerShdw>
                </a:effectLst>
                <a:latin typeface="Arial" panose="020B0604020202020204" pitchFamily="34" charset="0"/>
              </a:rPr>
              <a:t>“It became clear to me early in my counseling experience that affairs were much more common that I had ever imagined. But now, after years of marriage counseling, I have come to realize that almost everyone, given the right conditions, would have an affair.”</a:t>
            </a:r>
          </a:p>
          <a:p>
            <a:pPr>
              <a:spcBef>
                <a:spcPct val="50000"/>
              </a:spcBef>
              <a:defRPr/>
            </a:pPr>
            <a:r>
              <a:rPr lang="en-US" altLang="en-US" sz="2000" b="1">
                <a:latin typeface="Arial" panose="020B0604020202020204" pitchFamily="34" charset="0"/>
              </a:rPr>
              <a:t>	- Dr. William F. Harley, Jr. </a:t>
            </a:r>
            <a:r>
              <a:rPr lang="en-US" altLang="en-US" sz="2000" b="1" i="1">
                <a:latin typeface="Arial" panose="020B0604020202020204" pitchFamily="34" charset="0"/>
              </a:rPr>
              <a:t>Surviving An Affair, 16</a:t>
            </a:r>
            <a:endParaRPr lang="en-US" altLang="en-US" sz="2000" b="1">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p:cTn id="7" dur="1000" fill="hold"/>
                                        <p:tgtEl>
                                          <p:spTgt spid="27651"/>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7651"/>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7651"/>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7651"/>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7652"/>
                                        </p:tgtEl>
                                        <p:attrNameLst>
                                          <p:attrName>style.visibility</p:attrName>
                                        </p:attrNameLst>
                                      </p:cBhvr>
                                      <p:to>
                                        <p:strVal val="visible"/>
                                      </p:to>
                                    </p:set>
                                    <p:animEffect transition="in" filter="fade">
                                      <p:cBhvr>
                                        <p:cTn id="15" dur="1000"/>
                                        <p:tgtEl>
                                          <p:spTgt spid="27652"/>
                                        </p:tgtEl>
                                      </p:cBhvr>
                                    </p:animEffect>
                                    <p:anim calcmode="lin" valueType="num">
                                      <p:cBhvr>
                                        <p:cTn id="16" dur="1000" fill="hold"/>
                                        <p:tgtEl>
                                          <p:spTgt spid="27652"/>
                                        </p:tgtEl>
                                        <p:attrNameLst>
                                          <p:attrName>ppt_x</p:attrName>
                                        </p:attrNameLst>
                                      </p:cBhvr>
                                      <p:tavLst>
                                        <p:tav tm="0">
                                          <p:val>
                                            <p:strVal val="#ppt_x"/>
                                          </p:val>
                                        </p:tav>
                                        <p:tav tm="100000">
                                          <p:val>
                                            <p:strVal val="#ppt_x"/>
                                          </p:val>
                                        </p:tav>
                                      </p:tavLst>
                                    </p:anim>
                                    <p:anim calcmode="lin" valueType="num">
                                      <p:cBhvr>
                                        <p:cTn id="17" dur="900" decel="100000" fill="hold"/>
                                        <p:tgtEl>
                                          <p:spTgt spid="2765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7652"/>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653">
                                            <p:bg/>
                                          </p:spTgt>
                                        </p:tgtEl>
                                        <p:attrNameLst>
                                          <p:attrName>style.visibility</p:attrName>
                                        </p:attrNameLst>
                                      </p:cBhvr>
                                      <p:to>
                                        <p:strVal val="visible"/>
                                      </p:to>
                                    </p:set>
                                    <p:animEffect transition="in" filter="fade">
                                      <p:cBhvr>
                                        <p:cTn id="23" dur="2000"/>
                                        <p:tgtEl>
                                          <p:spTgt spid="27653">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653">
                                            <p:txEl>
                                              <p:pRg st="0" end="0"/>
                                            </p:txEl>
                                          </p:spTgt>
                                        </p:tgtEl>
                                        <p:attrNameLst>
                                          <p:attrName>style.visibility</p:attrName>
                                        </p:attrNameLst>
                                      </p:cBhvr>
                                      <p:to>
                                        <p:strVal val="visible"/>
                                      </p:to>
                                    </p:set>
                                    <p:animEffect transition="in" filter="fade">
                                      <p:cBhvr>
                                        <p:cTn id="26" dur="2000"/>
                                        <p:tgtEl>
                                          <p:spTgt spid="27653">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7653">
                                            <p:txEl>
                                              <p:pRg st="1" end="1"/>
                                            </p:txEl>
                                          </p:spTgt>
                                        </p:tgtEl>
                                        <p:attrNameLst>
                                          <p:attrName>style.visibility</p:attrName>
                                        </p:attrNameLst>
                                      </p:cBhvr>
                                      <p:to>
                                        <p:strVal val="visible"/>
                                      </p:to>
                                    </p:set>
                                    <p:animEffect transition="in" filter="fade">
                                      <p:cBhvr>
                                        <p:cTn id="29" dur="2000"/>
                                        <p:tgtEl>
                                          <p:spTgt spid="276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2" grpId="0" animBg="1"/>
      <p:bldP spid="27653"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Cj03704040000[1]"/>
          <p:cNvPicPr>
            <a:picLocks noGrp="1" noChangeAspect="1" noChangeArrowheads="1"/>
          </p:cNvPicPr>
          <p:nvPr>
            <p:ph idx="1"/>
          </p:nvPr>
        </p:nvPicPr>
        <p:blipFill>
          <a:blip r:embed="rId2" cstate="print"/>
          <a:srcRect/>
          <a:stretch>
            <a:fillRect/>
          </a:stretch>
        </p:blipFill>
        <p:spPr>
          <a:xfrm>
            <a:off x="1905000" y="1600200"/>
            <a:ext cx="5334000" cy="3810000"/>
          </a:xfrm>
          <a:solidFill>
            <a:srgbClr val="6699FF"/>
          </a:solidFill>
          <a:ln>
            <a:solidFill>
              <a:srgbClr val="6699FF"/>
            </a:solidFill>
          </a:ln>
        </p:spPr>
      </p:pic>
      <p:sp>
        <p:nvSpPr>
          <p:cNvPr id="4099" name="Rectangle 3"/>
          <p:cNvSpPr>
            <a:spLocks noChangeArrowheads="1"/>
          </p:cNvSpPr>
          <p:nvPr/>
        </p:nvSpPr>
        <p:spPr bwMode="auto">
          <a:xfrm>
            <a:off x="0" y="5791200"/>
            <a:ext cx="9144000" cy="1066800"/>
          </a:xfrm>
          <a:prstGeom prst="rect">
            <a:avLst/>
          </a:prstGeom>
          <a:solidFill>
            <a:srgbClr val="6699FF"/>
          </a:solidFill>
          <a:ln w="9525">
            <a:solidFill>
              <a:srgbClr val="6699FF"/>
            </a:solidFill>
            <a:miter lim="800000"/>
            <a:headEnd/>
            <a:tailEnd/>
          </a:ln>
          <a:effectLst/>
        </p:spPr>
        <p:txBody>
          <a:bodyPr wrap="none" anchor="ctr"/>
          <a:lstStyle/>
          <a:p>
            <a:pPr eaLnBrk="1" hangingPunct="1"/>
            <a:endParaRPr lang="en-US" altLang="en-US"/>
          </a:p>
        </p:txBody>
      </p:sp>
      <p:sp>
        <p:nvSpPr>
          <p:cNvPr id="4100" name="WordArt 4"/>
          <p:cNvSpPr>
            <a:spLocks noChangeArrowheads="1" noChangeShapeType="1" noTextEdit="1"/>
          </p:cNvSpPr>
          <p:nvPr/>
        </p:nvSpPr>
        <p:spPr bwMode="auto">
          <a:xfrm>
            <a:off x="381000" y="5943600"/>
            <a:ext cx="8305800" cy="762000"/>
          </a:xfrm>
          <a:prstGeom prst="rect">
            <a:avLst/>
          </a:prstGeom>
        </p:spPr>
        <p:txBody>
          <a:bodyPr wrap="none" fromWordArt="1">
            <a:prstTxWarp prst="textPlain">
              <a:avLst>
                <a:gd name="adj" fmla="val 50000"/>
              </a:avLst>
            </a:prstTxWarp>
          </a:bodyPr>
          <a:lstStyle/>
          <a:p>
            <a:pPr algn="ctr"/>
            <a:r>
              <a:rPr lang="en-US" sz="3600" b="1" kern="10">
                <a:ln w="44450">
                  <a:solidFill>
                    <a:srgbClr val="000066"/>
                  </a:solidFill>
                  <a:round/>
                  <a:headEnd/>
                  <a:tailEnd/>
                </a:ln>
                <a:solidFill>
                  <a:srgbClr val="000066"/>
                </a:solidFill>
                <a:latin typeface="Arena Outline"/>
              </a:rPr>
              <a:t>The Burden Of Middle Age</a:t>
            </a:r>
          </a:p>
        </p:txBody>
      </p:sp>
      <p:sp>
        <p:nvSpPr>
          <p:cNvPr id="4101" name="Rectangle 5"/>
          <p:cNvSpPr>
            <a:spLocks noChangeArrowheads="1"/>
          </p:cNvSpPr>
          <p:nvPr/>
        </p:nvSpPr>
        <p:spPr bwMode="auto">
          <a:xfrm>
            <a:off x="0" y="0"/>
            <a:ext cx="9144000" cy="1219200"/>
          </a:xfrm>
          <a:prstGeom prst="rect">
            <a:avLst/>
          </a:prstGeom>
          <a:solidFill>
            <a:srgbClr val="6699FF"/>
          </a:solidFill>
          <a:ln w="9525">
            <a:solidFill>
              <a:srgbClr val="6699FF"/>
            </a:solidFill>
            <a:miter lim="800000"/>
            <a:headEnd/>
            <a:tailEnd/>
          </a:ln>
          <a:effectLst/>
        </p:spPr>
        <p:txBody>
          <a:bodyPr wrap="none" anchor="ctr"/>
          <a:lstStyle/>
          <a:p>
            <a:pPr eaLnBrk="1" hangingPunct="1"/>
            <a:endParaRPr lang="en-US" altLang="en-US"/>
          </a:p>
        </p:txBody>
      </p:sp>
      <p:sp>
        <p:nvSpPr>
          <p:cNvPr id="4102" name="WordArt 6"/>
          <p:cNvSpPr>
            <a:spLocks noChangeArrowheads="1" noChangeShapeType="1"/>
          </p:cNvSpPr>
          <p:nvPr/>
        </p:nvSpPr>
        <p:spPr bwMode="auto">
          <a:xfrm>
            <a:off x="228600" y="228600"/>
            <a:ext cx="8686800" cy="914400"/>
          </a:xfrm>
          <a:prstGeom prst="rect">
            <a:avLst/>
          </a:prstGeom>
        </p:spPr>
        <p:txBody>
          <a:bodyPr wrap="none" fromWordArt="1">
            <a:prstTxWarp prst="textPlain">
              <a:avLst>
                <a:gd name="adj" fmla="val 50000"/>
              </a:avLst>
            </a:prstTxWarp>
          </a:bodyPr>
          <a:lstStyle/>
          <a:p>
            <a:pPr algn="ctr"/>
            <a:r>
              <a:rPr lang="en-US" sz="3600" b="1" kern="10">
                <a:ln w="38100">
                  <a:solidFill>
                    <a:srgbClr val="000066"/>
                  </a:solidFill>
                  <a:round/>
                  <a:headEnd/>
                  <a:tailEnd/>
                </a:ln>
                <a:solidFill>
                  <a:srgbClr val="6699FF"/>
                </a:solidFill>
                <a:latin typeface="Arena Outline"/>
              </a:rPr>
              <a:t>Bearing The Burdens Of Life</a:t>
            </a:r>
          </a:p>
        </p:txBody>
      </p:sp>
      <p:sp>
        <p:nvSpPr>
          <p:cNvPr id="4103" name="Rectangle 7"/>
          <p:cNvSpPr>
            <a:spLocks noChangeArrowheads="1"/>
          </p:cNvSpPr>
          <p:nvPr/>
        </p:nvSpPr>
        <p:spPr bwMode="auto">
          <a:xfrm>
            <a:off x="0" y="1219200"/>
            <a:ext cx="1447800" cy="4572000"/>
          </a:xfrm>
          <a:prstGeom prst="rect">
            <a:avLst/>
          </a:prstGeom>
          <a:solidFill>
            <a:srgbClr val="6699FF"/>
          </a:solidFill>
          <a:ln w="9525">
            <a:solidFill>
              <a:srgbClr val="6699FF"/>
            </a:solidFill>
            <a:miter lim="800000"/>
            <a:headEnd/>
            <a:tailEnd/>
          </a:ln>
          <a:effectLst/>
        </p:spPr>
        <p:txBody>
          <a:bodyPr wrap="none" anchor="ctr"/>
          <a:lstStyle/>
          <a:p>
            <a:pPr eaLnBrk="1" hangingPunct="1"/>
            <a:endParaRPr lang="en-US" altLang="en-US"/>
          </a:p>
        </p:txBody>
      </p:sp>
      <p:sp>
        <p:nvSpPr>
          <p:cNvPr id="4104" name="Rectangle 8"/>
          <p:cNvSpPr>
            <a:spLocks noChangeArrowheads="1"/>
          </p:cNvSpPr>
          <p:nvPr/>
        </p:nvSpPr>
        <p:spPr bwMode="auto">
          <a:xfrm>
            <a:off x="7696200" y="1219200"/>
            <a:ext cx="1447800" cy="4572000"/>
          </a:xfrm>
          <a:prstGeom prst="rect">
            <a:avLst/>
          </a:prstGeom>
          <a:solidFill>
            <a:srgbClr val="6699FF"/>
          </a:solidFill>
          <a:ln w="9525">
            <a:solidFill>
              <a:srgbClr val="6699FF"/>
            </a:solidFill>
            <a:miter lim="800000"/>
            <a:headEnd/>
            <a:tailEnd/>
          </a:ln>
          <a:effectLst/>
        </p:spPr>
        <p:txBody>
          <a:bodyPr wrap="none" anchor="ctr"/>
          <a:lstStyle/>
          <a:p>
            <a:pPr eaLnBrk="1" hangingPunct="1"/>
            <a:endParaRPr lang="en-US" altLang="en-US"/>
          </a:p>
        </p:txBody>
      </p:sp>
      <p:sp>
        <p:nvSpPr>
          <p:cNvPr id="9" name="Oval 8"/>
          <p:cNvSpPr/>
          <p:nvPr/>
        </p:nvSpPr>
        <p:spPr>
          <a:xfrm>
            <a:off x="0" y="2514600"/>
            <a:ext cx="1447800" cy="914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Narrow" pitchFamily="34" charset="0"/>
              </a:rPr>
              <a:t>Gal. 6:2</a:t>
            </a:r>
            <a:endParaRPr lang="en-US" sz="2000" b="1" dirty="0">
              <a:latin typeface="Arial Narrow" pitchFamily="34" charset="0"/>
            </a:endParaRPr>
          </a:p>
        </p:txBody>
      </p:sp>
      <p:sp>
        <p:nvSpPr>
          <p:cNvPr id="10" name="Oval 9"/>
          <p:cNvSpPr/>
          <p:nvPr/>
        </p:nvSpPr>
        <p:spPr>
          <a:xfrm>
            <a:off x="7772400" y="2514600"/>
            <a:ext cx="1371600" cy="914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Narrow" pitchFamily="34" charset="0"/>
              </a:rPr>
              <a:t>Gal. 6:5</a:t>
            </a:r>
            <a:endParaRPr lang="en-US" sz="2000" b="1" dirty="0">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09600" y="381000"/>
            <a:ext cx="3429000" cy="1600200"/>
          </a:xfrm>
          <a:prstGeom prst="rect">
            <a:avLst/>
          </a:prstGeom>
          <a:solidFill>
            <a:schemeClr val="tx1"/>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3200" b="1">
                <a:solidFill>
                  <a:srgbClr val="FF0000"/>
                </a:solidFill>
                <a:effectLst>
                  <a:outerShdw blurRad="38100" dist="38100" dir="2700000" algn="tl">
                    <a:srgbClr val="C0C0C0"/>
                  </a:outerShdw>
                </a:effectLst>
                <a:latin typeface="Arial" panose="020B0604020202020204" pitchFamily="34" charset="0"/>
              </a:rPr>
              <a:t>Faith Gets</a:t>
            </a:r>
          </a:p>
          <a:p>
            <a:pPr algn="ctr">
              <a:defRPr/>
            </a:pPr>
            <a:r>
              <a:rPr lang="en-US" altLang="en-US" sz="3200" b="1">
                <a:solidFill>
                  <a:srgbClr val="FF0000"/>
                </a:solidFill>
                <a:effectLst>
                  <a:outerShdw blurRad="38100" dist="38100" dir="2700000" algn="tl">
                    <a:srgbClr val="C0C0C0"/>
                  </a:outerShdw>
                </a:effectLst>
                <a:latin typeface="Arial" panose="020B0604020202020204" pitchFamily="34" charset="0"/>
              </a:rPr>
              <a:t>Weaker</a:t>
            </a:r>
          </a:p>
        </p:txBody>
      </p:sp>
      <p:sp>
        <p:nvSpPr>
          <p:cNvPr id="28675" name="Rectangle 3"/>
          <p:cNvSpPr>
            <a:spLocks noChangeArrowheads="1"/>
          </p:cNvSpPr>
          <p:nvPr/>
        </p:nvSpPr>
        <p:spPr bwMode="auto">
          <a:xfrm>
            <a:off x="5029200" y="381000"/>
            <a:ext cx="3429000" cy="1600200"/>
          </a:xfrm>
          <a:prstGeom prst="rect">
            <a:avLst/>
          </a:prstGeom>
          <a:solidFill>
            <a:schemeClr val="tx1"/>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3200" b="1">
                <a:solidFill>
                  <a:srgbClr val="FF0000"/>
                </a:solidFill>
                <a:effectLst>
                  <a:outerShdw blurRad="38100" dist="38100" dir="2700000" algn="tl">
                    <a:srgbClr val="C0C0C0"/>
                  </a:outerShdw>
                </a:effectLst>
                <a:latin typeface="Arial" panose="020B0604020202020204" pitchFamily="34" charset="0"/>
              </a:rPr>
              <a:t>Marriage</a:t>
            </a:r>
          </a:p>
          <a:p>
            <a:pPr algn="ctr">
              <a:defRPr/>
            </a:pPr>
            <a:r>
              <a:rPr lang="en-US" altLang="en-US" sz="3200" b="1">
                <a:solidFill>
                  <a:srgbClr val="FF0000"/>
                </a:solidFill>
                <a:effectLst>
                  <a:outerShdw blurRad="38100" dist="38100" dir="2700000" algn="tl">
                    <a:srgbClr val="C0C0C0"/>
                  </a:outerShdw>
                </a:effectLst>
                <a:latin typeface="Arial" panose="020B0604020202020204" pitchFamily="34" charset="0"/>
              </a:rPr>
              <a:t>Deteriorates</a:t>
            </a:r>
          </a:p>
          <a:p>
            <a:pPr algn="ctr">
              <a:defRPr/>
            </a:pPr>
            <a:endParaRPr lang="en-US" altLang="en-US" sz="2400" b="1">
              <a:solidFill>
                <a:srgbClr val="FFFF66"/>
              </a:solidFill>
              <a:latin typeface="Arial" panose="020B0604020202020204" pitchFamily="34" charset="0"/>
            </a:endParaRPr>
          </a:p>
        </p:txBody>
      </p:sp>
      <p:sp>
        <p:nvSpPr>
          <p:cNvPr id="28676" name="Text Box 4"/>
          <p:cNvSpPr txBox="1">
            <a:spLocks noChangeArrowheads="1"/>
          </p:cNvSpPr>
          <p:nvPr/>
        </p:nvSpPr>
        <p:spPr bwMode="auto">
          <a:xfrm>
            <a:off x="4267200" y="762000"/>
            <a:ext cx="52228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4000">
                <a:solidFill>
                  <a:schemeClr val="bg1"/>
                </a:solidFill>
                <a:effectLst>
                  <a:outerShdw blurRad="38100" dist="38100" dir="2700000" algn="tl">
                    <a:srgbClr val="000000"/>
                  </a:outerShdw>
                </a:effectLst>
                <a:latin typeface="Arial" panose="020B0604020202020204" pitchFamily="34" charset="0"/>
              </a:rPr>
              <a:t>&amp;</a:t>
            </a:r>
          </a:p>
        </p:txBody>
      </p:sp>
      <p:sp>
        <p:nvSpPr>
          <p:cNvPr id="28677" name="AutoShape 5"/>
          <p:cNvSpPr>
            <a:spLocks noChangeArrowheads="1"/>
          </p:cNvSpPr>
          <p:nvPr/>
        </p:nvSpPr>
        <p:spPr bwMode="auto">
          <a:xfrm rot="5400000">
            <a:off x="3771900" y="266700"/>
            <a:ext cx="1524000" cy="4495800"/>
          </a:xfrm>
          <a:custGeom>
            <a:avLst/>
            <a:gdLst>
              <a:gd name="T0" fmla="*/ 38978417 w 21600"/>
              <a:gd name="T1" fmla="*/ 0 h 21600"/>
              <a:gd name="T2" fmla="*/ 0 w 21600"/>
              <a:gd name="T3" fmla="*/ 467875408 h 21600"/>
              <a:gd name="T4" fmla="*/ 38978417 w 21600"/>
              <a:gd name="T5" fmla="*/ 935750817 h 21600"/>
              <a:gd name="T6" fmla="*/ 107526667 w 21600"/>
              <a:gd name="T7" fmla="*/ 467875408 h 21600"/>
              <a:gd name="T8" fmla="*/ 17694720 60000 65536"/>
              <a:gd name="T9" fmla="*/ 11796480 60000 65536"/>
              <a:gd name="T10" fmla="*/ 5898240 60000 65536"/>
              <a:gd name="T11" fmla="*/ 0 60000 65536"/>
              <a:gd name="T12" fmla="*/ 3375 w 21600"/>
              <a:gd name="T13" fmla="*/ 4545 h 21600"/>
              <a:gd name="T14" fmla="*/ 13625 w 21600"/>
              <a:gd name="T15" fmla="*/ 17055 h 21600"/>
            </a:gdLst>
            <a:ahLst/>
            <a:cxnLst>
              <a:cxn ang="T8">
                <a:pos x="T0" y="T1"/>
              </a:cxn>
              <a:cxn ang="T9">
                <a:pos x="T2" y="T3"/>
              </a:cxn>
              <a:cxn ang="T10">
                <a:pos x="T4" y="T5"/>
              </a:cxn>
              <a:cxn ang="T11">
                <a:pos x="T6" y="T7"/>
              </a:cxn>
            </a:cxnLst>
            <a:rect l="T12" t="T13" r="T14" b="T15"/>
            <a:pathLst>
              <a:path w="21600" h="21600">
                <a:moveTo>
                  <a:pt x="7830" y="0"/>
                </a:moveTo>
                <a:lnTo>
                  <a:pt x="7830" y="4545"/>
                </a:lnTo>
                <a:lnTo>
                  <a:pt x="3375" y="4545"/>
                </a:lnTo>
                <a:lnTo>
                  <a:pt x="3375" y="17055"/>
                </a:lnTo>
                <a:lnTo>
                  <a:pt x="7830" y="17055"/>
                </a:lnTo>
                <a:lnTo>
                  <a:pt x="7830" y="21600"/>
                </a:lnTo>
                <a:lnTo>
                  <a:pt x="21600" y="10800"/>
                </a:lnTo>
                <a:lnTo>
                  <a:pt x="7830" y="0"/>
                </a:lnTo>
                <a:close/>
              </a:path>
              <a:path w="21600" h="21600">
                <a:moveTo>
                  <a:pt x="1350" y="4545"/>
                </a:moveTo>
                <a:lnTo>
                  <a:pt x="1350" y="17055"/>
                </a:lnTo>
                <a:lnTo>
                  <a:pt x="2700" y="17055"/>
                </a:lnTo>
                <a:lnTo>
                  <a:pt x="2700" y="4545"/>
                </a:lnTo>
                <a:lnTo>
                  <a:pt x="1350" y="4545"/>
                </a:lnTo>
                <a:close/>
              </a:path>
              <a:path w="21600" h="21600">
                <a:moveTo>
                  <a:pt x="0" y="4545"/>
                </a:moveTo>
                <a:lnTo>
                  <a:pt x="0" y="17055"/>
                </a:lnTo>
                <a:lnTo>
                  <a:pt x="675" y="17055"/>
                </a:lnTo>
                <a:lnTo>
                  <a:pt x="675" y="4545"/>
                </a:lnTo>
                <a:lnTo>
                  <a:pt x="0" y="4545"/>
                </a:lnTo>
                <a:close/>
              </a:path>
            </a:pathLst>
          </a:custGeom>
          <a:solidFill>
            <a:schemeClr val="bg1"/>
          </a:solidFill>
          <a:ln w="9525">
            <a:solidFill>
              <a:schemeClr val="tx1"/>
            </a:solidFill>
            <a:miter lim="800000"/>
            <a:headEnd/>
            <a:tailEnd/>
          </a:ln>
          <a:effectLst/>
        </p:spPr>
        <p:txBody>
          <a:bodyPr wrap="none" anchor="ctr"/>
          <a:lstStyle/>
          <a:p>
            <a:endParaRPr lang="en-US"/>
          </a:p>
        </p:txBody>
      </p:sp>
      <p:pic>
        <p:nvPicPr>
          <p:cNvPr id="22534" name="Picture 6" descr="Profile%20-%20Man%2002"/>
          <p:cNvPicPr>
            <a:picLocks noChangeAspect="1" noChangeArrowheads="1"/>
          </p:cNvPicPr>
          <p:nvPr/>
        </p:nvPicPr>
        <p:blipFill>
          <a:blip r:embed="rId2" cstate="print"/>
          <a:srcRect/>
          <a:stretch>
            <a:fillRect/>
          </a:stretch>
        </p:blipFill>
        <p:spPr bwMode="auto">
          <a:xfrm>
            <a:off x="4191000" y="2057400"/>
            <a:ext cx="685800" cy="1066800"/>
          </a:xfrm>
          <a:prstGeom prst="rect">
            <a:avLst/>
          </a:prstGeom>
          <a:solidFill>
            <a:srgbClr val="81ABFF"/>
          </a:solidFill>
          <a:ln w="9525">
            <a:noFill/>
            <a:miter lim="800000"/>
            <a:headEnd/>
            <a:tailEnd/>
          </a:ln>
        </p:spPr>
      </p:pic>
      <p:sp>
        <p:nvSpPr>
          <p:cNvPr id="28679" name="Rectangle 7"/>
          <p:cNvSpPr>
            <a:spLocks noChangeArrowheads="1"/>
          </p:cNvSpPr>
          <p:nvPr/>
        </p:nvSpPr>
        <p:spPr bwMode="auto">
          <a:xfrm>
            <a:off x="2362200" y="3200400"/>
            <a:ext cx="4343400" cy="990600"/>
          </a:xfrm>
          <a:prstGeom prst="rect">
            <a:avLst/>
          </a:prstGeom>
          <a:solidFill>
            <a:srgbClr val="000066"/>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a:latin typeface="Arial" panose="020B0604020202020204" pitchFamily="34" charset="0"/>
              </a:rPr>
              <a:t>Having A Mid-Life Crisis</a:t>
            </a:r>
          </a:p>
          <a:p>
            <a:pPr algn="ctr">
              <a:defRPr/>
            </a:pPr>
            <a:r>
              <a:rPr lang="en-US" altLang="en-US" sz="2400" b="1" i="1">
                <a:solidFill>
                  <a:srgbClr val="81ABFF"/>
                </a:solidFill>
                <a:effectLst>
                  <a:outerShdw blurRad="38100" dist="38100" dir="2700000" algn="tl">
                    <a:srgbClr val="000000"/>
                  </a:outerShdw>
                </a:effectLst>
                <a:latin typeface="Arial" panose="020B0604020202020204" pitchFamily="34" charset="0"/>
              </a:rPr>
              <a:t>(Hard time with transition)</a:t>
            </a:r>
          </a:p>
        </p:txBody>
      </p:sp>
      <p:grpSp>
        <p:nvGrpSpPr>
          <p:cNvPr id="28680" name="Group 8"/>
          <p:cNvGrpSpPr>
            <a:grpSpLocks/>
          </p:cNvGrpSpPr>
          <p:nvPr/>
        </p:nvGrpSpPr>
        <p:grpSpPr bwMode="auto">
          <a:xfrm>
            <a:off x="228600" y="3733800"/>
            <a:ext cx="3581400" cy="2819400"/>
            <a:chOff x="144" y="2400"/>
            <a:chExt cx="2256" cy="1776"/>
          </a:xfrm>
        </p:grpSpPr>
        <p:sp>
          <p:nvSpPr>
            <p:cNvPr id="22541" name="Rectangle 9"/>
            <p:cNvSpPr>
              <a:spLocks noChangeArrowheads="1"/>
            </p:cNvSpPr>
            <p:nvPr/>
          </p:nvSpPr>
          <p:spPr bwMode="auto">
            <a:xfrm>
              <a:off x="144" y="3120"/>
              <a:ext cx="2256" cy="1056"/>
            </a:xfrm>
            <a:prstGeom prst="rect">
              <a:avLst/>
            </a:prstGeom>
            <a:solidFill>
              <a:srgbClr val="CCCCFF"/>
            </a:solidFill>
            <a:ln w="9525">
              <a:solidFill>
                <a:schemeClr val="tx1"/>
              </a:solidFill>
              <a:miter lim="800000"/>
              <a:headEnd/>
              <a:tailEnd/>
            </a:ln>
            <a:effectLst/>
          </p:spPr>
          <p:txBody>
            <a:bodyPr wrap="none" anchor="ctr"/>
            <a:lstStyle/>
            <a:p>
              <a:pPr algn="r"/>
              <a:r>
                <a:rPr lang="en-US" altLang="en-US" sz="2400">
                  <a:solidFill>
                    <a:srgbClr val="000066"/>
                  </a:solidFill>
                </a:rPr>
                <a:t>Show attention</a:t>
              </a:r>
            </a:p>
            <a:p>
              <a:pPr algn="r"/>
              <a:r>
                <a:rPr lang="en-US" altLang="en-US" sz="2400">
                  <a:solidFill>
                    <a:srgbClr val="000066"/>
                  </a:solidFill>
                </a:rPr>
                <a:t>Builds ego - flirting</a:t>
              </a:r>
            </a:p>
          </p:txBody>
        </p:sp>
        <p:pic>
          <p:nvPicPr>
            <p:cNvPr id="22542" name="Picture 10" descr="WOMAN%20-%20PROFILE"/>
            <p:cNvPicPr>
              <a:picLocks noChangeAspect="1" noChangeArrowheads="1"/>
            </p:cNvPicPr>
            <p:nvPr/>
          </p:nvPicPr>
          <p:blipFill>
            <a:blip r:embed="rId3" cstate="print"/>
            <a:srcRect/>
            <a:stretch>
              <a:fillRect/>
            </a:stretch>
          </p:blipFill>
          <p:spPr bwMode="auto">
            <a:xfrm>
              <a:off x="192" y="3408"/>
              <a:ext cx="380" cy="624"/>
            </a:xfrm>
            <a:prstGeom prst="rect">
              <a:avLst/>
            </a:prstGeom>
            <a:noFill/>
            <a:ln w="9525">
              <a:noFill/>
              <a:miter lim="800000"/>
              <a:headEnd/>
              <a:tailEnd/>
            </a:ln>
          </p:spPr>
        </p:pic>
        <p:sp>
          <p:nvSpPr>
            <p:cNvPr id="22543" name="AutoShape 11"/>
            <p:cNvSpPr>
              <a:spLocks noChangeArrowheads="1"/>
            </p:cNvSpPr>
            <p:nvPr/>
          </p:nvSpPr>
          <p:spPr bwMode="auto">
            <a:xfrm rot="10800000">
              <a:off x="624" y="2400"/>
              <a:ext cx="720" cy="672"/>
            </a:xfrm>
            <a:custGeom>
              <a:avLst/>
              <a:gdLst>
                <a:gd name="T0" fmla="*/ 17 w 21600"/>
                <a:gd name="T1" fmla="*/ 0 h 21600"/>
                <a:gd name="T2" fmla="*/ 10 w 21600"/>
                <a:gd name="T3" fmla="*/ 7 h 21600"/>
                <a:gd name="T4" fmla="*/ 0 w 21600"/>
                <a:gd name="T5" fmla="*/ 17 h 21600"/>
                <a:gd name="T6" fmla="*/ 10 w 21600"/>
                <a:gd name="T7" fmla="*/ 21 h 21600"/>
                <a:gd name="T8" fmla="*/ 21 w 21600"/>
                <a:gd name="T9" fmla="*/ 15 h 21600"/>
                <a:gd name="T10" fmla="*/ 24 w 21600"/>
                <a:gd name="T11" fmla="*/ 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chemeClr val="bg1"/>
            </a:solidFill>
            <a:ln w="9525">
              <a:solidFill>
                <a:schemeClr val="tx1"/>
              </a:solidFill>
              <a:miter lim="800000"/>
              <a:headEnd/>
              <a:tailEnd/>
            </a:ln>
            <a:effectLst/>
          </p:spPr>
          <p:txBody>
            <a:bodyPr wrap="none" anchor="ctr"/>
            <a:lstStyle/>
            <a:p>
              <a:endParaRPr lang="en-US"/>
            </a:p>
          </p:txBody>
        </p:sp>
      </p:grpSp>
      <p:grpSp>
        <p:nvGrpSpPr>
          <p:cNvPr id="28684" name="Group 12"/>
          <p:cNvGrpSpPr>
            <a:grpSpLocks/>
          </p:cNvGrpSpPr>
          <p:nvPr/>
        </p:nvGrpSpPr>
        <p:grpSpPr bwMode="auto">
          <a:xfrm>
            <a:off x="3962400" y="4267200"/>
            <a:ext cx="4953000" cy="2590800"/>
            <a:chOff x="2496" y="2688"/>
            <a:chExt cx="3120" cy="1632"/>
          </a:xfrm>
        </p:grpSpPr>
        <p:sp>
          <p:nvSpPr>
            <p:cNvPr id="22538" name="AutoShape 13"/>
            <p:cNvSpPr>
              <a:spLocks noChangeArrowheads="1"/>
            </p:cNvSpPr>
            <p:nvPr/>
          </p:nvSpPr>
          <p:spPr bwMode="auto">
            <a:xfrm>
              <a:off x="2496" y="3312"/>
              <a:ext cx="528" cy="528"/>
            </a:xfrm>
            <a:custGeom>
              <a:avLst/>
              <a:gdLst>
                <a:gd name="T0" fmla="*/ 10 w 21600"/>
                <a:gd name="T1" fmla="*/ 0 h 21600"/>
                <a:gd name="T2" fmla="*/ 0 w 21600"/>
                <a:gd name="T3" fmla="*/ 6 h 21600"/>
                <a:gd name="T4" fmla="*/ 10 w 21600"/>
                <a:gd name="T5" fmla="*/ 13 h 21600"/>
                <a:gd name="T6" fmla="*/ 13 w 21600"/>
                <a:gd name="T7" fmla="*/ 6 h 21600"/>
                <a:gd name="T8" fmla="*/ 17694720 60000 65536"/>
                <a:gd name="T9" fmla="*/ 11796480 60000 65536"/>
                <a:gd name="T10" fmla="*/ 5898240 60000 65536"/>
                <a:gd name="T11" fmla="*/ 0 60000 65536"/>
                <a:gd name="T12" fmla="*/ 339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1"/>
            </a:solidFill>
            <a:ln w="9525">
              <a:solidFill>
                <a:schemeClr val="tx1"/>
              </a:solidFill>
              <a:miter lim="800000"/>
              <a:headEnd/>
              <a:tailEnd/>
            </a:ln>
            <a:effectLst/>
          </p:spPr>
          <p:txBody>
            <a:bodyPr wrap="none" anchor="ctr"/>
            <a:lstStyle/>
            <a:p>
              <a:endParaRPr lang="en-US"/>
            </a:p>
          </p:txBody>
        </p:sp>
        <p:sp>
          <p:nvSpPr>
            <p:cNvPr id="22539" name="AutoShape 14"/>
            <p:cNvSpPr>
              <a:spLocks noChangeArrowheads="1"/>
            </p:cNvSpPr>
            <p:nvPr/>
          </p:nvSpPr>
          <p:spPr bwMode="auto">
            <a:xfrm>
              <a:off x="3168" y="2688"/>
              <a:ext cx="2448" cy="1632"/>
            </a:xfrm>
            <a:prstGeom prst="irregularSeal1">
              <a:avLst/>
            </a:prstGeom>
            <a:solidFill>
              <a:srgbClr val="FFFF00"/>
            </a:solidFill>
            <a:ln w="9525">
              <a:solidFill>
                <a:srgbClr val="CC0000"/>
              </a:solidFill>
              <a:miter lim="800000"/>
              <a:headEnd/>
              <a:tailEnd/>
            </a:ln>
            <a:effectLst/>
          </p:spPr>
          <p:txBody>
            <a:bodyPr wrap="none" anchor="ctr"/>
            <a:lstStyle/>
            <a:p>
              <a:pPr eaLnBrk="1" hangingPunct="1"/>
              <a:endParaRPr lang="en-US" altLang="en-US"/>
            </a:p>
          </p:txBody>
        </p:sp>
        <p:sp>
          <p:nvSpPr>
            <p:cNvPr id="22540" name="AutoShape 15"/>
            <p:cNvSpPr>
              <a:spLocks noChangeArrowheads="1"/>
            </p:cNvSpPr>
            <p:nvPr/>
          </p:nvSpPr>
          <p:spPr bwMode="auto">
            <a:xfrm>
              <a:off x="3264" y="2784"/>
              <a:ext cx="2256" cy="1440"/>
            </a:xfrm>
            <a:prstGeom prst="irregularSeal1">
              <a:avLst/>
            </a:prstGeom>
            <a:solidFill>
              <a:srgbClr val="CC0000"/>
            </a:solidFill>
            <a:ln w="9525">
              <a:solidFill>
                <a:srgbClr val="CC0000"/>
              </a:solidFill>
              <a:miter lim="800000"/>
              <a:headEnd/>
              <a:tailEnd/>
            </a:ln>
            <a:effectLst/>
          </p:spPr>
          <p:txBody>
            <a:bodyPr wrap="none" anchor="ctr"/>
            <a:lstStyle/>
            <a:p>
              <a:pPr algn="ctr"/>
              <a:r>
                <a:rPr lang="en-US" altLang="en-US" sz="2800" b="1">
                  <a:solidFill>
                    <a:schemeClr val="bg1"/>
                  </a:solidFill>
                </a:rPr>
                <a:t>Adultery!</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wipe(up)">
                                      <p:cBhvr>
                                        <p:cTn id="7" dur="500"/>
                                        <p:tgtEl>
                                          <p:spTgt spid="286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9"/>
                                        </p:tgtEl>
                                        <p:attrNameLst>
                                          <p:attrName>style.visibility</p:attrName>
                                        </p:attrNameLst>
                                      </p:cBhvr>
                                      <p:to>
                                        <p:strVal val="visible"/>
                                      </p:to>
                                    </p:set>
                                    <p:animEffect transition="in" filter="fade">
                                      <p:cBhvr>
                                        <p:cTn id="12" dur="2000"/>
                                        <p:tgtEl>
                                          <p:spTgt spid="286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8680"/>
                                        </p:tgtEl>
                                        <p:attrNameLst>
                                          <p:attrName>style.visibility</p:attrName>
                                        </p:attrNameLst>
                                      </p:cBhvr>
                                      <p:to>
                                        <p:strVal val="visible"/>
                                      </p:to>
                                    </p:set>
                                    <p:animEffect transition="in" filter="wipe(up)">
                                      <p:cBhvr>
                                        <p:cTn id="17" dur="500"/>
                                        <p:tgtEl>
                                          <p:spTgt spid="286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nodeType="clickEffect">
                                  <p:stCondLst>
                                    <p:cond delay="0"/>
                                  </p:stCondLst>
                                  <p:childTnLst>
                                    <p:set>
                                      <p:cBhvr>
                                        <p:cTn id="21" dur="1" fill="hold">
                                          <p:stCondLst>
                                            <p:cond delay="0"/>
                                          </p:stCondLst>
                                        </p:cTn>
                                        <p:tgtEl>
                                          <p:spTgt spid="28684"/>
                                        </p:tgtEl>
                                        <p:attrNameLst>
                                          <p:attrName>style.visibility</p:attrName>
                                        </p:attrNameLst>
                                      </p:cBhvr>
                                      <p:to>
                                        <p:strVal val="visible"/>
                                      </p:to>
                                    </p:set>
                                    <p:anim calcmode="lin" valueType="num">
                                      <p:cBhvr>
                                        <p:cTn id="22" dur="1000" fill="hold"/>
                                        <p:tgtEl>
                                          <p:spTgt spid="28684"/>
                                        </p:tgtEl>
                                        <p:attrNameLst>
                                          <p:attrName>ppt_w</p:attrName>
                                        </p:attrNameLst>
                                      </p:cBhvr>
                                      <p:tavLst>
                                        <p:tav tm="0">
                                          <p:val>
                                            <p:strVal val="#ppt_w*0.70"/>
                                          </p:val>
                                        </p:tav>
                                        <p:tav tm="100000">
                                          <p:val>
                                            <p:strVal val="#ppt_w"/>
                                          </p:val>
                                        </p:tav>
                                      </p:tavLst>
                                    </p:anim>
                                    <p:anim calcmode="lin" valueType="num">
                                      <p:cBhvr>
                                        <p:cTn id="23" dur="1000" fill="hold"/>
                                        <p:tgtEl>
                                          <p:spTgt spid="28684"/>
                                        </p:tgtEl>
                                        <p:attrNameLst>
                                          <p:attrName>ppt_h</p:attrName>
                                        </p:attrNameLst>
                                      </p:cBhvr>
                                      <p:tavLst>
                                        <p:tav tm="0">
                                          <p:val>
                                            <p:strVal val="#ppt_h"/>
                                          </p:val>
                                        </p:tav>
                                        <p:tav tm="100000">
                                          <p:val>
                                            <p:strVal val="#ppt_h"/>
                                          </p:val>
                                        </p:tav>
                                      </p:tavLst>
                                    </p:anim>
                                    <p:animEffect transition="in" filter="fade">
                                      <p:cBhvr>
                                        <p:cTn id="24" dur="10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nimBg="1"/>
      <p:bldP spid="2867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600200" y="304800"/>
            <a:ext cx="7467600" cy="1555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defRPr/>
            </a:pPr>
            <a:r>
              <a:rPr lang="en-US" altLang="en-US" sz="6000" b="1">
                <a:solidFill>
                  <a:srgbClr val="FFFFCC"/>
                </a:solidFill>
                <a:effectLst>
                  <a:outerShdw blurRad="38100" dist="38100" dir="2700000" algn="tl">
                    <a:srgbClr val="000000"/>
                  </a:outerShdw>
                </a:effectLst>
                <a:latin typeface="Comic Sans MS" panose="030F0702030302020204" pitchFamily="66" charset="0"/>
              </a:rPr>
              <a:t>The Burden Of Middle Age</a:t>
            </a:r>
          </a:p>
        </p:txBody>
      </p:sp>
      <p:sp>
        <p:nvSpPr>
          <p:cNvPr id="23555" name="AutoShape 4"/>
          <p:cNvSpPr>
            <a:spLocks noChangeArrowheads="1"/>
          </p:cNvSpPr>
          <p:nvPr/>
        </p:nvSpPr>
        <p:spPr bwMode="auto">
          <a:xfrm>
            <a:off x="914400" y="2895600"/>
            <a:ext cx="7391400" cy="762000"/>
          </a:xfrm>
          <a:prstGeom prst="bevel">
            <a:avLst>
              <a:gd name="adj" fmla="val 16458"/>
            </a:avLst>
          </a:prstGeom>
          <a:solidFill>
            <a:schemeClr val="folHlink"/>
          </a:solidFill>
          <a:ln w="9525">
            <a:solidFill>
              <a:schemeClr val="tx1"/>
            </a:solidFill>
            <a:miter lim="800000"/>
            <a:headEnd/>
            <a:tailEnd/>
          </a:ln>
          <a:effectLst/>
        </p:spPr>
        <p:txBody>
          <a:bodyPr wrap="none" anchor="ctr"/>
          <a:lstStyle/>
          <a:p>
            <a:pPr algn="ctr"/>
            <a:r>
              <a:rPr lang="en-US" altLang="en-US" sz="2800" b="1">
                <a:solidFill>
                  <a:srgbClr val="81ABFF"/>
                </a:solidFill>
              </a:rPr>
              <a:t>I. The Challenges of The Mid-Life</a:t>
            </a:r>
          </a:p>
        </p:txBody>
      </p:sp>
      <p:sp>
        <p:nvSpPr>
          <p:cNvPr id="23556" name="AutoShape 5"/>
          <p:cNvSpPr>
            <a:spLocks noChangeArrowheads="1"/>
          </p:cNvSpPr>
          <p:nvPr/>
        </p:nvSpPr>
        <p:spPr bwMode="auto">
          <a:xfrm>
            <a:off x="914400" y="3810000"/>
            <a:ext cx="7391400" cy="762000"/>
          </a:xfrm>
          <a:prstGeom prst="bevel">
            <a:avLst>
              <a:gd name="adj" fmla="val 16458"/>
            </a:avLst>
          </a:prstGeom>
          <a:solidFill>
            <a:schemeClr val="folHlink"/>
          </a:solidFill>
          <a:ln w="9525">
            <a:solidFill>
              <a:schemeClr val="tx1"/>
            </a:solidFill>
            <a:miter lim="800000"/>
            <a:headEnd/>
            <a:tailEnd/>
          </a:ln>
          <a:effectLst/>
        </p:spPr>
        <p:txBody>
          <a:bodyPr wrap="none" anchor="ctr"/>
          <a:lstStyle/>
          <a:p>
            <a:pPr algn="ctr"/>
            <a:r>
              <a:rPr lang="en-US" altLang="en-US" sz="2800" b="1">
                <a:solidFill>
                  <a:srgbClr val="81ABFF"/>
                </a:solidFill>
              </a:rPr>
              <a:t>II. Causes of Extra-Marital Affairs</a:t>
            </a:r>
          </a:p>
        </p:txBody>
      </p:sp>
      <p:sp>
        <p:nvSpPr>
          <p:cNvPr id="29702" name="AutoShape 6"/>
          <p:cNvSpPr>
            <a:spLocks noChangeArrowheads="1"/>
          </p:cNvSpPr>
          <p:nvPr/>
        </p:nvSpPr>
        <p:spPr bwMode="auto">
          <a:xfrm>
            <a:off x="914400" y="47244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dirty="0">
                <a:solidFill>
                  <a:srgbClr val="0033CC"/>
                </a:solidFill>
                <a:effectLst>
                  <a:outerShdw blurRad="38100" dist="38100" dir="2700000" algn="tl">
                    <a:srgbClr val="000000"/>
                  </a:outerShdw>
                </a:effectLst>
                <a:latin typeface="Arial" panose="020B0604020202020204" pitchFamily="34" charset="0"/>
              </a:rPr>
              <a:t>III. </a:t>
            </a:r>
            <a:r>
              <a:rPr lang="en-US" altLang="en-US" sz="2800" b="1" dirty="0" smtClean="0">
                <a:solidFill>
                  <a:srgbClr val="0033CC"/>
                </a:solidFill>
                <a:effectLst>
                  <a:outerShdw blurRad="38100" dist="38100" dir="2700000" algn="tl">
                    <a:srgbClr val="000000"/>
                  </a:outerShdw>
                </a:effectLst>
                <a:latin typeface="Arial" panose="020B0604020202020204" pitchFamily="34" charset="0"/>
              </a:rPr>
              <a:t>Things To Do </a:t>
            </a:r>
            <a:r>
              <a:rPr lang="en-US" altLang="en-US" sz="2800" b="1" dirty="0">
                <a:solidFill>
                  <a:srgbClr val="0033CC"/>
                </a:solidFill>
                <a:effectLst>
                  <a:outerShdw blurRad="38100" dist="38100" dir="2700000" algn="tl">
                    <a:srgbClr val="000000"/>
                  </a:outerShdw>
                </a:effectLst>
                <a:latin typeface="Arial" panose="020B0604020202020204" pitchFamily="34" charset="0"/>
              </a:rPr>
              <a:t>To </a:t>
            </a:r>
            <a:r>
              <a:rPr lang="en-US" altLang="en-US" sz="2800" b="1" dirty="0" smtClean="0">
                <a:solidFill>
                  <a:srgbClr val="0033CC"/>
                </a:solidFill>
                <a:effectLst>
                  <a:outerShdw blurRad="38100" dist="38100" dir="2700000" algn="tl">
                    <a:srgbClr val="000000"/>
                  </a:outerShdw>
                </a:effectLst>
                <a:latin typeface="Arial" panose="020B0604020202020204" pitchFamily="34" charset="0"/>
              </a:rPr>
              <a:t>Help Prevent </a:t>
            </a:r>
            <a:r>
              <a:rPr lang="en-US" altLang="en-US" sz="2800" b="1" dirty="0">
                <a:solidFill>
                  <a:srgbClr val="0033CC"/>
                </a:solidFill>
                <a:effectLst>
                  <a:outerShdw blurRad="38100" dist="38100" dir="2700000" algn="tl">
                    <a:srgbClr val="000000"/>
                  </a:outerShdw>
                </a:effectLst>
                <a:latin typeface="Arial" panose="020B0604020202020204" pitchFamily="34" charset="0"/>
              </a:rPr>
              <a:t>Problems</a:t>
            </a:r>
          </a:p>
        </p:txBody>
      </p:sp>
      <p:pic>
        <p:nvPicPr>
          <p:cNvPr id="23558" name="Picture 7" descr="MCj03704040000[1]"/>
          <p:cNvPicPr>
            <a:picLocks noChangeAspect="1" noChangeArrowheads="1"/>
          </p:cNvPicPr>
          <p:nvPr/>
        </p:nvPicPr>
        <p:blipFill>
          <a:blip r:embed="rId2" cstate="print"/>
          <a:srcRect/>
          <a:stretch>
            <a:fillRect/>
          </a:stretch>
        </p:blipFill>
        <p:spPr bwMode="auto">
          <a:xfrm>
            <a:off x="0" y="0"/>
            <a:ext cx="2209800" cy="1905000"/>
          </a:xfrm>
          <a:prstGeom prst="rect">
            <a:avLst/>
          </a:prstGeom>
          <a:solidFill>
            <a:srgbClr val="6699FF"/>
          </a:solidFill>
          <a:ln w="9525">
            <a:solidFill>
              <a:srgbClr val="6699FF"/>
            </a:solid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914400" y="2286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III. Answers / Do To Prevent Problems</a:t>
            </a:r>
          </a:p>
        </p:txBody>
      </p:sp>
      <p:sp>
        <p:nvSpPr>
          <p:cNvPr id="30723" name="Text Box 3"/>
          <p:cNvSpPr txBox="1">
            <a:spLocks noChangeArrowheads="1"/>
          </p:cNvSpPr>
          <p:nvPr/>
        </p:nvSpPr>
        <p:spPr bwMode="auto">
          <a:xfrm>
            <a:off x="533400" y="1066800"/>
            <a:ext cx="5854700" cy="1800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2800" b="1">
                <a:effectLst>
                  <a:outerShdw blurRad="38100" dist="38100" dir="2700000" algn="tl">
                    <a:srgbClr val="000000"/>
                  </a:outerShdw>
                </a:effectLst>
                <a:latin typeface="Arial" panose="020B0604020202020204" pitchFamily="34" charset="0"/>
              </a:rPr>
              <a:t>A. </a:t>
            </a:r>
            <a:r>
              <a:rPr lang="en-US" altLang="en-US" sz="2800" b="1" u="sng">
                <a:effectLst>
                  <a:outerShdw blurRad="38100" dist="38100" dir="2700000" algn="tl">
                    <a:srgbClr val="000000"/>
                  </a:outerShdw>
                </a:effectLst>
                <a:latin typeface="Arial" panose="020B0604020202020204" pitchFamily="34" charset="0"/>
              </a:rPr>
              <a:t>Work Daily Building Your Faith</a:t>
            </a:r>
            <a:endParaRPr lang="en-US" altLang="en-US" sz="2800">
              <a:latin typeface="Arial" panose="020B0604020202020204" pitchFamily="34" charset="0"/>
            </a:endParaRPr>
          </a:p>
          <a:p>
            <a:pPr>
              <a:defRPr/>
            </a:pPr>
            <a:r>
              <a:rPr lang="en-US" altLang="en-US" sz="2800">
                <a:solidFill>
                  <a:srgbClr val="FFFFCC"/>
                </a:solidFill>
                <a:latin typeface="Arial" panose="020B0604020202020204" pitchFamily="34" charset="0"/>
              </a:rPr>
              <a:t>	</a:t>
            </a:r>
            <a:endParaRPr lang="en-US" altLang="en-US" sz="2800">
              <a:solidFill>
                <a:srgbClr val="FFFF00"/>
              </a:solidFill>
              <a:latin typeface="Arial" panose="020B0604020202020204" pitchFamily="34" charset="0"/>
            </a:endParaRPr>
          </a:p>
          <a:p>
            <a:pPr lvl="1">
              <a:buFontTx/>
              <a:buChar char="•"/>
              <a:defRPr/>
            </a:pPr>
            <a:r>
              <a:rPr lang="en-US" altLang="en-US" sz="2800">
                <a:solidFill>
                  <a:srgbClr val="FFFF00"/>
                </a:solidFill>
                <a:latin typeface="Arial" panose="020B0604020202020204" pitchFamily="34" charset="0"/>
              </a:rPr>
              <a:t> </a:t>
            </a:r>
            <a:r>
              <a:rPr lang="en-US" altLang="en-US" sz="2800">
                <a:solidFill>
                  <a:srgbClr val="FFFF00"/>
                </a:solidFill>
                <a:effectLst>
                  <a:outerShdw blurRad="38100" dist="38100" dir="2700000" algn="tl">
                    <a:srgbClr val="000000"/>
                  </a:outerShdw>
                </a:effectLst>
                <a:latin typeface="Arial Black" panose="020B0A04020102020204" pitchFamily="34" charset="0"/>
              </a:rPr>
              <a:t>Study (</a:t>
            </a:r>
            <a:r>
              <a:rPr lang="en-US" altLang="en-US" sz="2800">
                <a:effectLst>
                  <a:outerShdw blurRad="38100" dist="38100" dir="2700000" algn="tl">
                    <a:srgbClr val="000000"/>
                  </a:outerShdw>
                </a:effectLst>
                <a:latin typeface="Arial Black" panose="020B0A04020102020204" pitchFamily="34" charset="0"/>
              </a:rPr>
              <a:t>Rom. 10:17</a:t>
            </a:r>
            <a:r>
              <a:rPr lang="en-US" altLang="en-US" sz="2800">
                <a:solidFill>
                  <a:srgbClr val="FFFF00"/>
                </a:solidFill>
                <a:effectLst>
                  <a:outerShdw blurRad="38100" dist="38100" dir="2700000" algn="tl">
                    <a:srgbClr val="000000"/>
                  </a:outerShdw>
                </a:effectLst>
                <a:latin typeface="Arial Black" panose="020B0A04020102020204" pitchFamily="34" charset="0"/>
              </a:rPr>
              <a:t>)</a:t>
            </a:r>
          </a:p>
          <a:p>
            <a:pPr lvl="1">
              <a:buFontTx/>
              <a:buChar char="•"/>
              <a:defRPr/>
            </a:pPr>
            <a:r>
              <a:rPr lang="en-US" altLang="en-US" sz="2800">
                <a:solidFill>
                  <a:srgbClr val="FFFF00"/>
                </a:solidFill>
                <a:effectLst>
                  <a:outerShdw blurRad="38100" dist="38100" dir="2700000" algn="tl">
                    <a:srgbClr val="000000"/>
                  </a:outerShdw>
                </a:effectLst>
                <a:latin typeface="Arial Black" panose="020B0A04020102020204" pitchFamily="34" charset="0"/>
              </a:rPr>
              <a:t> Pray (</a:t>
            </a:r>
            <a:r>
              <a:rPr lang="en-US" altLang="en-US" sz="2800">
                <a:effectLst>
                  <a:outerShdw blurRad="38100" dist="38100" dir="2700000" algn="tl">
                    <a:srgbClr val="000000"/>
                  </a:outerShdw>
                </a:effectLst>
                <a:latin typeface="Arial Black" panose="020B0A04020102020204" pitchFamily="34" charset="0"/>
              </a:rPr>
              <a:t>1 Thess. 5:17</a:t>
            </a:r>
            <a:r>
              <a:rPr lang="en-US" altLang="en-US" sz="2800">
                <a:solidFill>
                  <a:srgbClr val="FFFF00"/>
                </a:solidFill>
                <a:effectLst>
                  <a:outerShdw blurRad="38100" dist="38100" dir="2700000" algn="tl">
                    <a:srgbClr val="000000"/>
                  </a:outerShdw>
                </a:effectLst>
                <a:latin typeface="Arial Black" panose="020B0A04020102020204" pitchFamily="34" charset="0"/>
              </a:rPr>
              <a:t>)</a:t>
            </a:r>
            <a:r>
              <a:rPr lang="en-US" altLang="en-US" sz="2800">
                <a:solidFill>
                  <a:srgbClr val="FFFF00"/>
                </a:solidFill>
                <a:latin typeface="Arial" panose="020B0604020202020204" pitchFamily="34" charset="0"/>
              </a:rPr>
              <a:t>	</a:t>
            </a:r>
            <a:endParaRPr lang="en-US" altLang="en-US" sz="2800" b="1" u="sng">
              <a:solidFill>
                <a:srgbClr val="FFFF00"/>
              </a:solidFill>
              <a:effectLst>
                <a:outerShdw blurRad="38100" dist="38100" dir="2700000" algn="tl">
                  <a:srgbClr val="000000"/>
                </a:outerShdw>
              </a:effectLst>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07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07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Effect transition="in" filter="fade">
                                      <p:cBhvr>
                                        <p:cTn id="15" dur="1000"/>
                                        <p:tgtEl>
                                          <p:spTgt spid="30723">
                                            <p:txEl>
                                              <p:pRg st="1" end="1"/>
                                            </p:txEl>
                                          </p:spTgt>
                                        </p:tgtEl>
                                      </p:cBhvr>
                                    </p:animEffect>
                                    <p:anim calcmode="lin" valueType="num">
                                      <p:cBhvr>
                                        <p:cTn id="16"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072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07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0723">
                                            <p:txEl>
                                              <p:pRg st="2" end="2"/>
                                            </p:txEl>
                                          </p:spTgt>
                                        </p:tgtEl>
                                        <p:attrNameLst>
                                          <p:attrName>style.visibility</p:attrName>
                                        </p:attrNameLst>
                                      </p:cBhvr>
                                      <p:to>
                                        <p:strVal val="visible"/>
                                      </p:to>
                                    </p:set>
                                    <p:animEffect transition="in" filter="fade">
                                      <p:cBhvr>
                                        <p:cTn id="23" dur="1000"/>
                                        <p:tgtEl>
                                          <p:spTgt spid="30723">
                                            <p:txEl>
                                              <p:pRg st="2" end="2"/>
                                            </p:txEl>
                                          </p:spTgt>
                                        </p:tgtEl>
                                      </p:cBhvr>
                                    </p:animEffect>
                                    <p:anim calcmode="lin" valueType="num">
                                      <p:cBhvr>
                                        <p:cTn id="24"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072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072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0723">
                                            <p:txEl>
                                              <p:pRg st="3" end="3"/>
                                            </p:txEl>
                                          </p:spTgt>
                                        </p:tgtEl>
                                        <p:attrNameLst>
                                          <p:attrName>style.visibility</p:attrName>
                                        </p:attrNameLst>
                                      </p:cBhvr>
                                      <p:to>
                                        <p:strVal val="visible"/>
                                      </p:to>
                                    </p:set>
                                    <p:animEffect transition="in" filter="fade">
                                      <p:cBhvr>
                                        <p:cTn id="31" dur="1000"/>
                                        <p:tgtEl>
                                          <p:spTgt spid="30723">
                                            <p:txEl>
                                              <p:pRg st="3" end="3"/>
                                            </p:txEl>
                                          </p:spTgt>
                                        </p:tgtEl>
                                      </p:cBhvr>
                                    </p:animEffect>
                                    <p:anim calcmode="lin" valueType="num">
                                      <p:cBhvr>
                                        <p:cTn id="32" dur="10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072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072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a:off x="914400" y="2286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III. Answers / Do To Prevent Problems</a:t>
            </a:r>
          </a:p>
        </p:txBody>
      </p:sp>
      <p:sp>
        <p:nvSpPr>
          <p:cNvPr id="31747" name="Text Box 3"/>
          <p:cNvSpPr txBox="1">
            <a:spLocks noChangeArrowheads="1"/>
          </p:cNvSpPr>
          <p:nvPr/>
        </p:nvSpPr>
        <p:spPr bwMode="auto">
          <a:xfrm>
            <a:off x="228600" y="996950"/>
            <a:ext cx="9632950" cy="2838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defRPr/>
            </a:pPr>
            <a:r>
              <a:rPr lang="en-US" altLang="en-US" sz="2800" b="1">
                <a:solidFill>
                  <a:srgbClr val="81ABFF"/>
                </a:solidFill>
                <a:effectLst>
                  <a:outerShdw blurRad="38100" dist="38100" dir="2700000" algn="tl">
                    <a:srgbClr val="000000"/>
                  </a:outerShdw>
                </a:effectLst>
                <a:latin typeface="Arial" panose="020B0604020202020204" pitchFamily="34" charset="0"/>
              </a:rPr>
              <a:t>A. </a:t>
            </a:r>
            <a:r>
              <a:rPr lang="en-US" altLang="en-US" sz="2800" b="1" u="sng">
                <a:solidFill>
                  <a:srgbClr val="81ABFF"/>
                </a:solidFill>
                <a:effectLst>
                  <a:outerShdw blurRad="38100" dist="38100" dir="2700000" algn="tl">
                    <a:srgbClr val="000000"/>
                  </a:outerShdw>
                </a:effectLst>
                <a:latin typeface="Arial" panose="020B0604020202020204" pitchFamily="34" charset="0"/>
              </a:rPr>
              <a:t>Work Daily Building Your Faith</a:t>
            </a:r>
          </a:p>
          <a:p>
            <a:pPr>
              <a:lnSpc>
                <a:spcPct val="120000"/>
              </a:lnSpc>
              <a:defRPr/>
            </a:pPr>
            <a:r>
              <a:rPr lang="en-US" altLang="en-US" sz="2800" b="1">
                <a:effectLst>
                  <a:outerShdw blurRad="38100" dist="38100" dir="2700000" algn="tl">
                    <a:srgbClr val="000000"/>
                  </a:outerShdw>
                </a:effectLst>
                <a:latin typeface="Arial" panose="020B0604020202020204" pitchFamily="34" charset="0"/>
              </a:rPr>
              <a:t>B. </a:t>
            </a:r>
            <a:r>
              <a:rPr lang="en-US" altLang="en-US" sz="2800" b="1" u="sng">
                <a:effectLst>
                  <a:outerShdw blurRad="38100" dist="38100" dir="2700000" algn="tl">
                    <a:srgbClr val="000000"/>
                  </a:outerShdw>
                </a:effectLst>
                <a:latin typeface="Arial" panose="020B0604020202020204" pitchFamily="34" charset="0"/>
              </a:rPr>
              <a:t>Not Neglect Your Marriage</a:t>
            </a:r>
            <a:endParaRPr lang="en-US" altLang="en-US" sz="2800" b="1">
              <a:effectLst>
                <a:outerShdw blurRad="38100" dist="38100" dir="2700000" algn="tl">
                  <a:srgbClr val="000000"/>
                </a:outerShdw>
              </a:effectLst>
              <a:latin typeface="Arial" panose="020B0604020202020204" pitchFamily="34" charset="0"/>
            </a:endParaRPr>
          </a:p>
          <a:p>
            <a:pPr>
              <a:lnSpc>
                <a:spcPct val="110000"/>
              </a:lnSpc>
              <a:defRPr/>
            </a:pPr>
            <a:r>
              <a:rPr lang="en-US" altLang="en-US" sz="2800">
                <a:solidFill>
                  <a:srgbClr val="FFFFCC"/>
                </a:solidFill>
                <a:latin typeface="Arial" panose="020B0604020202020204" pitchFamily="34" charset="0"/>
              </a:rPr>
              <a:t>	</a:t>
            </a:r>
            <a:endParaRPr lang="en-US" altLang="en-US" sz="2800">
              <a:solidFill>
                <a:srgbClr val="FFFF00"/>
              </a:solidFill>
              <a:latin typeface="Arial" panose="020B0604020202020204" pitchFamily="34" charset="0"/>
            </a:endParaRPr>
          </a:p>
          <a:p>
            <a:pPr lvl="1">
              <a:buFontTx/>
              <a:buChar char="•"/>
              <a:defRPr/>
            </a:pPr>
            <a:r>
              <a:rPr lang="en-US" altLang="en-US" sz="2800">
                <a:solidFill>
                  <a:srgbClr val="FFFF00"/>
                </a:solidFill>
                <a:latin typeface="Arial" panose="020B0604020202020204" pitchFamily="34" charset="0"/>
              </a:rPr>
              <a:t> </a:t>
            </a:r>
            <a:r>
              <a:rPr lang="en-US" altLang="en-US" sz="2600">
                <a:solidFill>
                  <a:srgbClr val="FFFF00"/>
                </a:solidFill>
                <a:effectLst>
                  <a:outerShdw blurRad="38100" dist="38100" dir="2700000" algn="tl">
                    <a:srgbClr val="000000"/>
                  </a:outerShdw>
                </a:effectLst>
                <a:latin typeface="Arial Black" panose="020B0A04020102020204" pitchFamily="34" charset="0"/>
              </a:rPr>
              <a:t>Cleave (glued) to mate (</a:t>
            </a:r>
            <a:r>
              <a:rPr lang="en-US" altLang="en-US" sz="2600">
                <a:effectLst>
                  <a:outerShdw blurRad="38100" dist="38100" dir="2700000" algn="tl">
                    <a:srgbClr val="000000"/>
                  </a:outerShdw>
                </a:effectLst>
                <a:latin typeface="Arial Black" panose="020B0A04020102020204" pitchFamily="34" charset="0"/>
              </a:rPr>
              <a:t>Matt. 19:4-6</a:t>
            </a:r>
            <a:r>
              <a:rPr lang="en-US" altLang="en-US" sz="2600">
                <a:solidFill>
                  <a:srgbClr val="FFFF00"/>
                </a:solidFill>
                <a:effectLst>
                  <a:outerShdw blurRad="38100" dist="38100" dir="2700000" algn="tl">
                    <a:srgbClr val="000000"/>
                  </a:outerShdw>
                </a:effectLst>
                <a:latin typeface="Arial Black" panose="020B0A04020102020204" pitchFamily="34" charset="0"/>
              </a:rPr>
              <a:t>)</a:t>
            </a:r>
          </a:p>
          <a:p>
            <a:pPr lvl="1">
              <a:buFontTx/>
              <a:buChar char="•"/>
              <a:defRPr/>
            </a:pPr>
            <a:r>
              <a:rPr lang="en-US" altLang="en-US" sz="2600">
                <a:solidFill>
                  <a:srgbClr val="FFFF00"/>
                </a:solidFill>
                <a:effectLst>
                  <a:outerShdw blurRad="38100" dist="38100" dir="2700000" algn="tl">
                    <a:srgbClr val="000000"/>
                  </a:outerShdw>
                </a:effectLst>
                <a:latin typeface="Arial Black" panose="020B0A04020102020204" pitchFamily="34" charset="0"/>
              </a:rPr>
              <a:t> Take time for each other (</a:t>
            </a:r>
            <a:r>
              <a:rPr lang="en-US" altLang="en-US" sz="2600">
                <a:effectLst>
                  <a:outerShdw blurRad="38100" dist="38100" dir="2700000" algn="tl">
                    <a:srgbClr val="000000"/>
                  </a:outerShdw>
                </a:effectLst>
                <a:latin typeface="Arial Black" panose="020B0A04020102020204" pitchFamily="34" charset="0"/>
              </a:rPr>
              <a:t>Eph. 5:16</a:t>
            </a:r>
            <a:r>
              <a:rPr lang="en-US" altLang="en-US" sz="2600">
                <a:solidFill>
                  <a:srgbClr val="FFFF00"/>
                </a:solidFill>
                <a:effectLst>
                  <a:outerShdw blurRad="38100" dist="38100" dir="2700000" algn="tl">
                    <a:srgbClr val="000000"/>
                  </a:outerShdw>
                </a:effectLst>
                <a:latin typeface="Arial Black" panose="020B0A04020102020204" pitchFamily="34" charset="0"/>
              </a:rPr>
              <a:t>)</a:t>
            </a:r>
          </a:p>
          <a:p>
            <a:pPr lvl="1">
              <a:buFontTx/>
              <a:buChar char="•"/>
              <a:defRPr/>
            </a:pPr>
            <a:r>
              <a:rPr lang="en-US" altLang="en-US" sz="2600">
                <a:solidFill>
                  <a:srgbClr val="FFFF00"/>
                </a:solidFill>
                <a:effectLst>
                  <a:outerShdw blurRad="38100" dist="38100" dir="2700000" algn="tl">
                    <a:srgbClr val="000000"/>
                  </a:outerShdw>
                </a:effectLst>
                <a:latin typeface="Arial Black" panose="020B0A04020102020204" pitchFamily="34" charset="0"/>
              </a:rPr>
              <a:t> Share your lives / Communicate (</a:t>
            </a:r>
            <a:r>
              <a:rPr lang="en-US" altLang="en-US" sz="2600">
                <a:effectLst>
                  <a:outerShdw blurRad="38100" dist="38100" dir="2700000" algn="tl">
                    <a:srgbClr val="000000"/>
                  </a:outerShdw>
                </a:effectLst>
                <a:latin typeface="Arial Black" panose="020B0A04020102020204" pitchFamily="34" charset="0"/>
              </a:rPr>
              <a:t>1 Pet. 3:7</a:t>
            </a:r>
            <a:r>
              <a:rPr lang="en-US" altLang="en-US" sz="2600">
                <a:solidFill>
                  <a:srgbClr val="FFFF00"/>
                </a:solidFill>
                <a:effectLst>
                  <a:outerShdw blurRad="38100" dist="38100" dir="2700000" algn="tl">
                    <a:srgbClr val="000000"/>
                  </a:outerShdw>
                </a:effectLst>
                <a:latin typeface="Arial Black" panose="020B0A04020102020204" pitchFamily="34" charset="0"/>
              </a:rPr>
              <a:t>)</a:t>
            </a:r>
            <a:r>
              <a:rPr lang="en-US" altLang="en-US" sz="2800">
                <a:solidFill>
                  <a:srgbClr val="FFFF00"/>
                </a:solidFill>
                <a:effectLst>
                  <a:outerShdw blurRad="38100" dist="38100" dir="2700000" algn="tl">
                    <a:srgbClr val="000000"/>
                  </a:outerShdw>
                </a:effectLst>
                <a:latin typeface="Arial Black" panose="020B0A04020102020204" pitchFamily="34" charset="0"/>
              </a:rPr>
              <a:t>	</a:t>
            </a:r>
            <a:endParaRPr lang="en-US" altLang="en-US" sz="2800" u="sng">
              <a:solidFill>
                <a:srgbClr val="FFFF00"/>
              </a:solidFill>
              <a:effectLst>
                <a:outerShdw blurRad="38100" dist="38100" dir="2700000" algn="tl">
                  <a:srgbClr val="000000"/>
                </a:outerShdw>
              </a:effectLst>
              <a:latin typeface="Arial Black" panose="020B0A04020102020204" pitchFamily="34" charset="0"/>
            </a:endParaRPr>
          </a:p>
        </p:txBody>
      </p:sp>
      <p:sp>
        <p:nvSpPr>
          <p:cNvPr id="31748" name="Text Box 4"/>
          <p:cNvSpPr txBox="1">
            <a:spLocks noChangeArrowheads="1"/>
          </p:cNvSpPr>
          <p:nvPr/>
        </p:nvSpPr>
        <p:spPr bwMode="auto">
          <a:xfrm>
            <a:off x="838200" y="4191000"/>
            <a:ext cx="7543800" cy="2692400"/>
          </a:xfrm>
          <a:prstGeom prst="rect">
            <a:avLst/>
          </a:prstGeom>
          <a:solidFill>
            <a:srgbClr val="81AB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000" b="1">
                <a:solidFill>
                  <a:srgbClr val="0000CC"/>
                </a:solidFill>
                <a:effectLst>
                  <a:outerShdw blurRad="38100" dist="38100" dir="2700000" algn="tl">
                    <a:srgbClr val="000000"/>
                  </a:outerShdw>
                </a:effectLst>
                <a:latin typeface="Arial" panose="020B0604020202020204" pitchFamily="34" charset="0"/>
              </a:rPr>
              <a:t>“ When you stop to think about it, privacy isn’t something that improves marriages. It’s honesty and openness that improve marriages. The more information you have about each other’s thoughts and activities, the easier it is to meet each other’s needs and resolve conflicts. Privacy actually blocks access to that important information, and that ultimately lead to marital failure”</a:t>
            </a:r>
          </a:p>
          <a:p>
            <a:pPr>
              <a:spcBef>
                <a:spcPct val="50000"/>
              </a:spcBef>
              <a:defRPr/>
            </a:pPr>
            <a:r>
              <a:rPr lang="en-US" altLang="en-US" sz="2000">
                <a:solidFill>
                  <a:srgbClr val="0000CC"/>
                </a:solidFill>
                <a:effectLst>
                  <a:outerShdw blurRad="38100" dist="38100" dir="2700000" algn="tl">
                    <a:srgbClr val="000000"/>
                  </a:outerShdw>
                </a:effectLst>
                <a:latin typeface="Arial" panose="020B0604020202020204" pitchFamily="34" charset="0"/>
              </a:rPr>
              <a:t>             - Dr. William F. Harley, Jr. </a:t>
            </a:r>
            <a:r>
              <a:rPr lang="en-US" altLang="en-US" sz="2000" i="1">
                <a:solidFill>
                  <a:srgbClr val="0000CC"/>
                </a:solidFill>
                <a:effectLst>
                  <a:outerShdw blurRad="38100" dist="38100" dir="2700000" algn="tl">
                    <a:srgbClr val="000000"/>
                  </a:outerShdw>
                </a:effectLst>
                <a:latin typeface="Arial" panose="020B0604020202020204" pitchFamily="34" charset="0"/>
              </a:rPr>
              <a:t>Surviving An Affair, </a:t>
            </a:r>
            <a:r>
              <a:rPr lang="en-US" altLang="en-US" sz="2000">
                <a:solidFill>
                  <a:srgbClr val="0000CC"/>
                </a:solidFill>
                <a:effectLst>
                  <a:outerShdw blurRad="38100" dist="38100" dir="2700000" algn="tl">
                    <a:srgbClr val="000000"/>
                  </a:outerShdw>
                </a:effectLst>
                <a:latin typeface="Arial" panose="020B0604020202020204" pitchFamily="34" charset="0"/>
              </a:rPr>
              <a:t>41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1747">
                                            <p:txEl>
                                              <p:pRg st="3" end="3"/>
                                            </p:txEl>
                                          </p:spTgt>
                                        </p:tgtEl>
                                        <p:attrNameLst>
                                          <p:attrName>style.visibility</p:attrName>
                                        </p:attrNameLst>
                                      </p:cBhvr>
                                      <p:to>
                                        <p:strVal val="visible"/>
                                      </p:to>
                                    </p:set>
                                    <p:animEffect transition="in" filter="fade">
                                      <p:cBhvr>
                                        <p:cTn id="7" dur="1000"/>
                                        <p:tgtEl>
                                          <p:spTgt spid="31747">
                                            <p:txEl>
                                              <p:pRg st="3" end="3"/>
                                            </p:txEl>
                                          </p:spTgt>
                                        </p:tgtEl>
                                      </p:cBhvr>
                                    </p:animEffect>
                                    <p:anim calcmode="lin" valueType="num">
                                      <p:cBhvr>
                                        <p:cTn id="8" dur="10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1747">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174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animEffect transition="in" filter="fade">
                                      <p:cBhvr>
                                        <p:cTn id="15" dur="1000"/>
                                        <p:tgtEl>
                                          <p:spTgt spid="31747">
                                            <p:txEl>
                                              <p:pRg st="4" end="4"/>
                                            </p:txEl>
                                          </p:spTgt>
                                        </p:tgtEl>
                                      </p:cBhvr>
                                    </p:animEffect>
                                    <p:anim calcmode="lin" valueType="num">
                                      <p:cBhvr>
                                        <p:cTn id="16" dur="10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1747">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174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1747">
                                            <p:txEl>
                                              <p:pRg st="5" end="5"/>
                                            </p:txEl>
                                          </p:spTgt>
                                        </p:tgtEl>
                                        <p:attrNameLst>
                                          <p:attrName>style.visibility</p:attrName>
                                        </p:attrNameLst>
                                      </p:cBhvr>
                                      <p:to>
                                        <p:strVal val="visible"/>
                                      </p:to>
                                    </p:set>
                                    <p:animEffect transition="in" filter="fade">
                                      <p:cBhvr>
                                        <p:cTn id="23" dur="1000"/>
                                        <p:tgtEl>
                                          <p:spTgt spid="31747">
                                            <p:txEl>
                                              <p:pRg st="5" end="5"/>
                                            </p:txEl>
                                          </p:spTgt>
                                        </p:tgtEl>
                                      </p:cBhvr>
                                    </p:animEffect>
                                    <p:anim calcmode="lin" valueType="num">
                                      <p:cBhvr>
                                        <p:cTn id="24" dur="10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1747">
                                            <p:txEl>
                                              <p:pRg st="5" end="5"/>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1747">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31748"/>
                                        </p:tgtEl>
                                        <p:attrNameLst>
                                          <p:attrName>style.visibility</p:attrName>
                                        </p:attrNameLst>
                                      </p:cBhvr>
                                      <p:to>
                                        <p:strVal val="visible"/>
                                      </p:to>
                                    </p:set>
                                    <p:animEffect transition="in" filter="barn(outVertical)">
                                      <p:cBhvr>
                                        <p:cTn id="31"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p:bldP spid="3174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914400" y="2286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III. Answers / Do To Prevent Problems</a:t>
            </a:r>
          </a:p>
        </p:txBody>
      </p:sp>
      <p:sp>
        <p:nvSpPr>
          <p:cNvPr id="32771" name="Text Box 3"/>
          <p:cNvSpPr txBox="1">
            <a:spLocks noChangeArrowheads="1"/>
          </p:cNvSpPr>
          <p:nvPr/>
        </p:nvSpPr>
        <p:spPr bwMode="auto">
          <a:xfrm>
            <a:off x="533400" y="996950"/>
            <a:ext cx="9328150" cy="33385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defRPr/>
            </a:pPr>
            <a:r>
              <a:rPr lang="en-US" altLang="en-US" sz="2800" b="1">
                <a:solidFill>
                  <a:srgbClr val="81ABFF"/>
                </a:solidFill>
                <a:effectLst>
                  <a:outerShdw blurRad="38100" dist="38100" dir="2700000" algn="tl">
                    <a:srgbClr val="000000"/>
                  </a:outerShdw>
                </a:effectLst>
                <a:latin typeface="Arial" panose="020B0604020202020204" pitchFamily="34" charset="0"/>
              </a:rPr>
              <a:t>A. </a:t>
            </a:r>
            <a:r>
              <a:rPr lang="en-US" altLang="en-US" sz="2800" b="1" u="sng">
                <a:solidFill>
                  <a:srgbClr val="81ABFF"/>
                </a:solidFill>
                <a:effectLst>
                  <a:outerShdw blurRad="38100" dist="38100" dir="2700000" algn="tl">
                    <a:srgbClr val="000000"/>
                  </a:outerShdw>
                </a:effectLst>
                <a:latin typeface="Arial" panose="020B0604020202020204" pitchFamily="34" charset="0"/>
              </a:rPr>
              <a:t>Work Daily Building Your Faith</a:t>
            </a:r>
          </a:p>
          <a:p>
            <a:pPr>
              <a:lnSpc>
                <a:spcPct val="120000"/>
              </a:lnSpc>
              <a:defRPr/>
            </a:pPr>
            <a:r>
              <a:rPr lang="en-US" altLang="en-US" sz="2800" b="1">
                <a:solidFill>
                  <a:srgbClr val="81ABFF"/>
                </a:solidFill>
                <a:effectLst>
                  <a:outerShdw blurRad="38100" dist="38100" dir="2700000" algn="tl">
                    <a:srgbClr val="000000"/>
                  </a:outerShdw>
                </a:effectLst>
                <a:latin typeface="Arial" panose="020B0604020202020204" pitchFamily="34" charset="0"/>
              </a:rPr>
              <a:t>B. </a:t>
            </a:r>
            <a:r>
              <a:rPr lang="en-US" altLang="en-US" sz="2800" b="1" u="sng">
                <a:solidFill>
                  <a:srgbClr val="81ABFF"/>
                </a:solidFill>
                <a:effectLst>
                  <a:outerShdw blurRad="38100" dist="38100" dir="2700000" algn="tl">
                    <a:srgbClr val="000000"/>
                  </a:outerShdw>
                </a:effectLst>
                <a:latin typeface="Arial" panose="020B0604020202020204" pitchFamily="34" charset="0"/>
              </a:rPr>
              <a:t>Not Neglect Your Marriage</a:t>
            </a:r>
            <a:endParaRPr lang="en-US" altLang="en-US" sz="2800" b="1">
              <a:solidFill>
                <a:srgbClr val="81ABFF"/>
              </a:solidFill>
              <a:effectLst>
                <a:outerShdw blurRad="38100" dist="38100" dir="2700000" algn="tl">
                  <a:srgbClr val="000000"/>
                </a:outerShdw>
              </a:effectLst>
              <a:latin typeface="Arial" panose="020B0604020202020204" pitchFamily="34" charset="0"/>
            </a:endParaRPr>
          </a:p>
          <a:p>
            <a:pPr>
              <a:lnSpc>
                <a:spcPct val="110000"/>
              </a:lnSpc>
              <a:defRPr/>
            </a:pPr>
            <a:r>
              <a:rPr lang="en-US" altLang="en-US" sz="2800" b="1">
                <a:effectLst>
                  <a:outerShdw blurRad="38100" dist="38100" dir="2700000" algn="tl">
                    <a:srgbClr val="000000"/>
                  </a:outerShdw>
                </a:effectLst>
                <a:latin typeface="Arial" panose="020B0604020202020204" pitchFamily="34" charset="0"/>
              </a:rPr>
              <a:t>C. </a:t>
            </a:r>
            <a:r>
              <a:rPr lang="en-US" altLang="en-US" sz="2800" b="1" u="sng">
                <a:effectLst>
                  <a:outerShdw blurRad="38100" dist="38100" dir="2700000" algn="tl">
                    <a:srgbClr val="000000"/>
                  </a:outerShdw>
                </a:effectLst>
                <a:latin typeface="Arial" panose="020B0604020202020204" pitchFamily="34" charset="0"/>
              </a:rPr>
              <a:t>Reset Goals To Emphasize The Spiritual</a:t>
            </a:r>
          </a:p>
          <a:p>
            <a:pPr>
              <a:lnSpc>
                <a:spcPct val="110000"/>
              </a:lnSpc>
              <a:defRPr/>
            </a:pPr>
            <a:r>
              <a:rPr lang="en-US" altLang="en-US" sz="2800">
                <a:solidFill>
                  <a:srgbClr val="FFFFCC"/>
                </a:solidFill>
                <a:latin typeface="Arial" panose="020B0604020202020204" pitchFamily="34" charset="0"/>
              </a:rPr>
              <a:t>	</a:t>
            </a:r>
            <a:endParaRPr lang="en-US" altLang="en-US" sz="2800">
              <a:solidFill>
                <a:srgbClr val="FFFF00"/>
              </a:solidFill>
              <a:latin typeface="Arial" panose="020B0604020202020204" pitchFamily="34" charset="0"/>
            </a:endParaRPr>
          </a:p>
          <a:p>
            <a:pPr lvl="1">
              <a:buFontTx/>
              <a:buChar char="•"/>
              <a:defRPr/>
            </a:pPr>
            <a:r>
              <a:rPr lang="en-US" altLang="en-US" sz="2800">
                <a:solidFill>
                  <a:srgbClr val="FFFF00"/>
                </a:solidFill>
                <a:latin typeface="Arial" panose="020B0604020202020204" pitchFamily="34" charset="0"/>
              </a:rPr>
              <a:t> </a:t>
            </a:r>
            <a:r>
              <a:rPr lang="en-US" altLang="en-US" sz="2800">
                <a:solidFill>
                  <a:srgbClr val="FFFF00"/>
                </a:solidFill>
                <a:effectLst>
                  <a:outerShdw blurRad="38100" dist="38100" dir="2700000" algn="tl">
                    <a:srgbClr val="000000"/>
                  </a:outerShdw>
                </a:effectLst>
                <a:latin typeface="Arial Black" panose="020B0A04020102020204" pitchFamily="34" charset="0"/>
              </a:rPr>
              <a:t>Purpose is to serve God (</a:t>
            </a:r>
            <a:r>
              <a:rPr lang="en-US" altLang="en-US" sz="2800">
                <a:effectLst>
                  <a:outerShdw blurRad="38100" dist="38100" dir="2700000" algn="tl">
                    <a:srgbClr val="000000"/>
                  </a:outerShdw>
                </a:effectLst>
                <a:latin typeface="Arial Black" panose="020B0A04020102020204" pitchFamily="34" charset="0"/>
              </a:rPr>
              <a:t>Ecc. 12:13</a:t>
            </a:r>
            <a:r>
              <a:rPr lang="en-US" altLang="en-US" sz="2800">
                <a:solidFill>
                  <a:srgbClr val="FFFF00"/>
                </a:solidFill>
                <a:effectLst>
                  <a:outerShdw blurRad="38100" dist="38100" dir="2700000" algn="tl">
                    <a:srgbClr val="000000"/>
                  </a:outerShdw>
                </a:effectLst>
                <a:latin typeface="Arial Black" panose="020B0A04020102020204" pitchFamily="34" charset="0"/>
              </a:rPr>
              <a:t>)</a:t>
            </a:r>
          </a:p>
          <a:p>
            <a:pPr lvl="1">
              <a:buFontTx/>
              <a:buChar char="•"/>
              <a:defRPr/>
            </a:pPr>
            <a:r>
              <a:rPr lang="en-US" altLang="en-US" sz="2800">
                <a:solidFill>
                  <a:srgbClr val="FFFF00"/>
                </a:solidFill>
                <a:effectLst>
                  <a:outerShdw blurRad="38100" dist="38100" dir="2700000" algn="tl">
                    <a:srgbClr val="000000"/>
                  </a:outerShdw>
                </a:effectLst>
                <a:latin typeface="Arial Black" panose="020B0A04020102020204" pitchFamily="34" charset="0"/>
              </a:rPr>
              <a:t> Spiritual matters first (</a:t>
            </a:r>
            <a:r>
              <a:rPr lang="en-US" altLang="en-US" sz="2800">
                <a:effectLst>
                  <a:outerShdw blurRad="38100" dist="38100" dir="2700000" algn="tl">
                    <a:srgbClr val="000000"/>
                  </a:outerShdw>
                </a:effectLst>
                <a:latin typeface="Arial Black" panose="020B0A04020102020204" pitchFamily="34" charset="0"/>
              </a:rPr>
              <a:t>Matt. 6:33</a:t>
            </a:r>
            <a:r>
              <a:rPr lang="en-US" altLang="en-US" sz="2800">
                <a:solidFill>
                  <a:srgbClr val="FFFF00"/>
                </a:solidFill>
                <a:effectLst>
                  <a:outerShdw blurRad="38100" dist="38100" dir="2700000" algn="tl">
                    <a:srgbClr val="000000"/>
                  </a:outerShdw>
                </a:effectLst>
                <a:latin typeface="Arial Black" panose="020B0A04020102020204" pitchFamily="34" charset="0"/>
              </a:rPr>
              <a:t>)</a:t>
            </a:r>
          </a:p>
          <a:p>
            <a:pPr lvl="1">
              <a:buFontTx/>
              <a:buChar char="•"/>
              <a:defRPr/>
            </a:pPr>
            <a:r>
              <a:rPr lang="en-US" altLang="en-US" sz="2800">
                <a:solidFill>
                  <a:srgbClr val="FFFF00"/>
                </a:solidFill>
                <a:effectLst>
                  <a:outerShdw blurRad="38100" dist="38100" dir="2700000" algn="tl">
                    <a:srgbClr val="000000"/>
                  </a:outerShdw>
                </a:effectLst>
                <a:latin typeface="Arial Black" panose="020B0A04020102020204" pitchFamily="34" charset="0"/>
              </a:rPr>
              <a:t> Wrong goals – destroy (</a:t>
            </a:r>
            <a:r>
              <a:rPr lang="en-US" altLang="en-US" sz="2800">
                <a:effectLst>
                  <a:outerShdw blurRad="38100" dist="38100" dir="2700000" algn="tl">
                    <a:srgbClr val="000000"/>
                  </a:outerShdw>
                </a:effectLst>
                <a:latin typeface="Arial Black" panose="020B0A04020102020204" pitchFamily="34" charset="0"/>
              </a:rPr>
              <a:t>Matt. 19:16-22</a:t>
            </a:r>
            <a:r>
              <a:rPr lang="en-US" altLang="en-US" sz="2800">
                <a:solidFill>
                  <a:srgbClr val="FFFF00"/>
                </a:solidFill>
                <a:effectLst>
                  <a:outerShdw blurRad="38100" dist="38100" dir="2700000" algn="tl">
                    <a:srgbClr val="000000"/>
                  </a:outerShdw>
                </a:effectLst>
                <a:latin typeface="Arial Black" panose="020B0A04020102020204" pitchFamily="34" charset="0"/>
              </a:rPr>
              <a:t>)</a:t>
            </a:r>
            <a:r>
              <a:rPr lang="en-US" altLang="en-US" sz="2800" b="1">
                <a:solidFill>
                  <a:srgbClr val="FFFF00"/>
                </a:solidFill>
                <a:effectLst>
                  <a:outerShdw blurRad="38100" dist="38100" dir="2700000" algn="tl">
                    <a:srgbClr val="000000"/>
                  </a:outerShdw>
                </a:effectLst>
                <a:latin typeface="Arial" panose="020B0604020202020204" pitchFamily="34" charset="0"/>
              </a:rPr>
              <a:t> 	</a:t>
            </a:r>
            <a:endParaRPr lang="en-US" altLang="en-US" sz="2800" b="1" u="sng">
              <a:solidFill>
                <a:srgbClr val="FFFF00"/>
              </a:solidFill>
              <a:effectLst>
                <a:outerShdw blurRad="38100" dist="38100" dir="2700000" algn="tl">
                  <a:srgbClr val="000000"/>
                </a:outerShdw>
              </a:effectLst>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2771">
                                            <p:txEl>
                                              <p:pRg st="4" end="4"/>
                                            </p:txEl>
                                          </p:spTgt>
                                        </p:tgtEl>
                                        <p:attrNameLst>
                                          <p:attrName>style.visibility</p:attrName>
                                        </p:attrNameLst>
                                      </p:cBhvr>
                                      <p:to>
                                        <p:strVal val="visible"/>
                                      </p:to>
                                    </p:set>
                                    <p:animEffect transition="in" filter="fade">
                                      <p:cBhvr>
                                        <p:cTn id="7" dur="1000"/>
                                        <p:tgtEl>
                                          <p:spTgt spid="32771">
                                            <p:txEl>
                                              <p:pRg st="4" end="4"/>
                                            </p:txEl>
                                          </p:spTgt>
                                        </p:tgtEl>
                                      </p:cBhvr>
                                    </p:animEffect>
                                    <p:anim calcmode="lin" valueType="num">
                                      <p:cBhvr>
                                        <p:cTn id="8" dur="10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2771">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77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2771">
                                            <p:txEl>
                                              <p:pRg st="5" end="5"/>
                                            </p:txEl>
                                          </p:spTgt>
                                        </p:tgtEl>
                                        <p:attrNameLst>
                                          <p:attrName>style.visibility</p:attrName>
                                        </p:attrNameLst>
                                      </p:cBhvr>
                                      <p:to>
                                        <p:strVal val="visible"/>
                                      </p:to>
                                    </p:set>
                                    <p:animEffect transition="in" filter="fade">
                                      <p:cBhvr>
                                        <p:cTn id="15" dur="1000"/>
                                        <p:tgtEl>
                                          <p:spTgt spid="32771">
                                            <p:txEl>
                                              <p:pRg st="5" end="5"/>
                                            </p:txEl>
                                          </p:spTgt>
                                        </p:tgtEl>
                                      </p:cBhvr>
                                    </p:animEffect>
                                    <p:anim calcmode="lin" valueType="num">
                                      <p:cBhvr>
                                        <p:cTn id="16" dur="10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2771">
                                            <p:txEl>
                                              <p:pRg st="5" end="5"/>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277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2771">
                                            <p:txEl>
                                              <p:pRg st="6" end="6"/>
                                            </p:txEl>
                                          </p:spTgt>
                                        </p:tgtEl>
                                        <p:attrNameLst>
                                          <p:attrName>style.visibility</p:attrName>
                                        </p:attrNameLst>
                                      </p:cBhvr>
                                      <p:to>
                                        <p:strVal val="visible"/>
                                      </p:to>
                                    </p:set>
                                    <p:animEffect transition="in" filter="fade">
                                      <p:cBhvr>
                                        <p:cTn id="23" dur="1000"/>
                                        <p:tgtEl>
                                          <p:spTgt spid="32771">
                                            <p:txEl>
                                              <p:pRg st="6" end="6"/>
                                            </p:txEl>
                                          </p:spTgt>
                                        </p:tgtEl>
                                      </p:cBhvr>
                                    </p:animEffect>
                                    <p:anim calcmode="lin" valueType="num">
                                      <p:cBhvr>
                                        <p:cTn id="24" dur="10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2771">
                                            <p:txEl>
                                              <p:pRg st="6" end="6"/>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2771">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914400" y="228600"/>
            <a:ext cx="7391400" cy="762000"/>
          </a:xfrm>
          <a:prstGeom prst="bevel">
            <a:avLst>
              <a:gd name="adj" fmla="val 16458"/>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800" b="1">
                <a:solidFill>
                  <a:srgbClr val="0033CC"/>
                </a:solidFill>
                <a:effectLst>
                  <a:outerShdw blurRad="38100" dist="38100" dir="2700000" algn="tl">
                    <a:srgbClr val="000000"/>
                  </a:outerShdw>
                </a:effectLst>
                <a:latin typeface="Arial" panose="020B0604020202020204" pitchFamily="34" charset="0"/>
              </a:rPr>
              <a:t>III. Answers / Do To Prevent Problems</a:t>
            </a:r>
          </a:p>
        </p:txBody>
      </p:sp>
      <p:sp>
        <p:nvSpPr>
          <p:cNvPr id="33795" name="Text Box 3"/>
          <p:cNvSpPr txBox="1">
            <a:spLocks noChangeArrowheads="1"/>
          </p:cNvSpPr>
          <p:nvPr/>
        </p:nvSpPr>
        <p:spPr bwMode="auto">
          <a:xfrm>
            <a:off x="533400" y="996950"/>
            <a:ext cx="7577715" cy="47028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defRPr/>
            </a:pPr>
            <a:r>
              <a:rPr lang="en-US" altLang="en-US" sz="2800" b="1" dirty="0">
                <a:solidFill>
                  <a:srgbClr val="81ABFF"/>
                </a:solidFill>
                <a:effectLst>
                  <a:outerShdw blurRad="38100" dist="38100" dir="2700000" algn="tl">
                    <a:srgbClr val="000000"/>
                  </a:outerShdw>
                </a:effectLst>
                <a:latin typeface="Arial" panose="020B0604020202020204" pitchFamily="34" charset="0"/>
              </a:rPr>
              <a:t>A. </a:t>
            </a:r>
            <a:r>
              <a:rPr lang="en-US" altLang="en-US" sz="2800" b="1" u="sng" dirty="0">
                <a:solidFill>
                  <a:srgbClr val="81ABFF"/>
                </a:solidFill>
                <a:effectLst>
                  <a:outerShdw blurRad="38100" dist="38100" dir="2700000" algn="tl">
                    <a:srgbClr val="000000"/>
                  </a:outerShdw>
                </a:effectLst>
                <a:latin typeface="Arial" panose="020B0604020202020204" pitchFamily="34" charset="0"/>
              </a:rPr>
              <a:t>Work Daily Building Your Faith</a:t>
            </a:r>
          </a:p>
          <a:p>
            <a:pPr>
              <a:lnSpc>
                <a:spcPct val="120000"/>
              </a:lnSpc>
              <a:defRPr/>
            </a:pPr>
            <a:r>
              <a:rPr lang="en-US" altLang="en-US" sz="2800" b="1" dirty="0">
                <a:solidFill>
                  <a:srgbClr val="81ABFF"/>
                </a:solidFill>
                <a:effectLst>
                  <a:outerShdw blurRad="38100" dist="38100" dir="2700000" algn="tl">
                    <a:srgbClr val="000000"/>
                  </a:outerShdw>
                </a:effectLst>
                <a:latin typeface="Arial" panose="020B0604020202020204" pitchFamily="34" charset="0"/>
              </a:rPr>
              <a:t>B. </a:t>
            </a:r>
            <a:r>
              <a:rPr lang="en-US" altLang="en-US" sz="2800" b="1" u="sng" dirty="0">
                <a:solidFill>
                  <a:srgbClr val="81ABFF"/>
                </a:solidFill>
                <a:effectLst>
                  <a:outerShdw blurRad="38100" dist="38100" dir="2700000" algn="tl">
                    <a:srgbClr val="000000"/>
                  </a:outerShdw>
                </a:effectLst>
                <a:latin typeface="Arial" panose="020B0604020202020204" pitchFamily="34" charset="0"/>
              </a:rPr>
              <a:t>Not Neglect Your Marriage</a:t>
            </a:r>
            <a:endParaRPr lang="en-US" altLang="en-US" sz="2800" b="1" dirty="0">
              <a:solidFill>
                <a:srgbClr val="81ABFF"/>
              </a:solidFill>
              <a:effectLst>
                <a:outerShdw blurRad="38100" dist="38100" dir="2700000" algn="tl">
                  <a:srgbClr val="000000"/>
                </a:outerShdw>
              </a:effectLst>
              <a:latin typeface="Arial" panose="020B0604020202020204" pitchFamily="34" charset="0"/>
            </a:endParaRPr>
          </a:p>
          <a:p>
            <a:pPr>
              <a:lnSpc>
                <a:spcPct val="110000"/>
              </a:lnSpc>
              <a:defRPr/>
            </a:pPr>
            <a:r>
              <a:rPr lang="en-US" altLang="en-US" sz="2800" b="1" dirty="0">
                <a:solidFill>
                  <a:srgbClr val="81ABFF"/>
                </a:solidFill>
                <a:effectLst>
                  <a:outerShdw blurRad="38100" dist="38100" dir="2700000" algn="tl">
                    <a:srgbClr val="000000"/>
                  </a:outerShdw>
                </a:effectLst>
                <a:latin typeface="Arial" panose="020B0604020202020204" pitchFamily="34" charset="0"/>
              </a:rPr>
              <a:t>C. </a:t>
            </a:r>
            <a:r>
              <a:rPr lang="en-US" altLang="en-US" sz="2800" b="1" u="sng" dirty="0">
                <a:solidFill>
                  <a:srgbClr val="81ABFF"/>
                </a:solidFill>
                <a:effectLst>
                  <a:outerShdw blurRad="38100" dist="38100" dir="2700000" algn="tl">
                    <a:srgbClr val="000000"/>
                  </a:outerShdw>
                </a:effectLst>
                <a:latin typeface="Arial" panose="020B0604020202020204" pitchFamily="34" charset="0"/>
              </a:rPr>
              <a:t>Reset Goals To Emphasize The Spiritual</a:t>
            </a:r>
          </a:p>
          <a:p>
            <a:pPr>
              <a:lnSpc>
                <a:spcPct val="110000"/>
              </a:lnSpc>
              <a:defRPr/>
            </a:pPr>
            <a:r>
              <a:rPr lang="en-US" altLang="en-US" sz="2800" dirty="0">
                <a:effectLst>
                  <a:outerShdw blurRad="38100" dist="38100" dir="2700000" algn="tl">
                    <a:srgbClr val="000000"/>
                  </a:outerShdw>
                </a:effectLst>
                <a:latin typeface="Arial Black" panose="020B0A04020102020204" pitchFamily="34" charset="0"/>
              </a:rPr>
              <a:t>D. </a:t>
            </a:r>
            <a:r>
              <a:rPr lang="en-US" altLang="en-US" sz="2800" u="sng" dirty="0">
                <a:effectLst>
                  <a:outerShdw blurRad="38100" dist="38100" dir="2700000" algn="tl">
                    <a:srgbClr val="000000"/>
                  </a:outerShdw>
                </a:effectLst>
                <a:latin typeface="Arial Black" panose="020B0A04020102020204" pitchFamily="34" charset="0"/>
              </a:rPr>
              <a:t>Learn to Accept Changes In Life</a:t>
            </a:r>
            <a:endParaRPr lang="en-US" altLang="en-US" sz="2800" dirty="0">
              <a:effectLst>
                <a:outerShdw blurRad="38100" dist="38100" dir="2700000" algn="tl">
                  <a:srgbClr val="000000"/>
                </a:outerShdw>
              </a:effectLst>
              <a:latin typeface="Arial Black" panose="020B0A04020102020204" pitchFamily="34" charset="0"/>
            </a:endParaRPr>
          </a:p>
          <a:p>
            <a:pPr>
              <a:lnSpc>
                <a:spcPct val="110000"/>
              </a:lnSpc>
              <a:defRPr/>
            </a:pPr>
            <a:r>
              <a:rPr lang="en-US" altLang="en-US" sz="2800" dirty="0">
                <a:solidFill>
                  <a:srgbClr val="FFFFCC"/>
                </a:solidFill>
                <a:latin typeface="Arial" panose="020B0604020202020204" pitchFamily="34" charset="0"/>
              </a:rPr>
              <a:t>	</a:t>
            </a:r>
            <a:endParaRPr lang="en-US" altLang="en-US" sz="2800" dirty="0">
              <a:solidFill>
                <a:srgbClr val="FFFF00"/>
              </a:solidFill>
              <a:latin typeface="Arial" panose="020B0604020202020204" pitchFamily="34" charset="0"/>
            </a:endParaRPr>
          </a:p>
          <a:p>
            <a:pPr lvl="1">
              <a:buFontTx/>
              <a:buChar char="•"/>
              <a:defRPr/>
            </a:pPr>
            <a:r>
              <a:rPr lang="en-US" altLang="en-US" sz="2800" dirty="0">
                <a:solidFill>
                  <a:srgbClr val="FFFF00"/>
                </a:solidFill>
                <a:latin typeface="Arial" panose="020B0604020202020204" pitchFamily="34" charset="0"/>
              </a:rPr>
              <a:t> </a:t>
            </a:r>
            <a:r>
              <a:rPr lang="en-US" altLang="en-US" sz="2800" b="1" dirty="0">
                <a:solidFill>
                  <a:srgbClr val="FFFF00"/>
                </a:solidFill>
                <a:effectLst>
                  <a:outerShdw blurRad="38100" dist="38100" dir="2700000" algn="tl">
                    <a:srgbClr val="000000"/>
                  </a:outerShdw>
                </a:effectLst>
                <a:latin typeface="Arial" panose="020B0604020202020204" pitchFamily="34" charset="0"/>
              </a:rPr>
              <a:t>Aging is part of life (</a:t>
            </a:r>
            <a:r>
              <a:rPr lang="en-US" altLang="en-US" sz="2800" b="1" dirty="0" err="1">
                <a:effectLst>
                  <a:outerShdw blurRad="38100" dist="38100" dir="2700000" algn="tl">
                    <a:srgbClr val="000000"/>
                  </a:outerShdw>
                </a:effectLst>
                <a:latin typeface="Arial" panose="020B0604020202020204" pitchFamily="34" charset="0"/>
              </a:rPr>
              <a:t>Ecc</a:t>
            </a:r>
            <a:r>
              <a:rPr lang="en-US" altLang="en-US" sz="2800" b="1" dirty="0">
                <a:effectLst>
                  <a:outerShdw blurRad="38100" dist="38100" dir="2700000" algn="tl">
                    <a:srgbClr val="000000"/>
                  </a:outerShdw>
                </a:effectLst>
                <a:latin typeface="Arial" panose="020B0604020202020204" pitchFamily="34" charset="0"/>
              </a:rPr>
              <a:t>. 12:1-6</a:t>
            </a:r>
            <a:r>
              <a:rPr lang="en-US" altLang="en-US" sz="2800" b="1" dirty="0">
                <a:solidFill>
                  <a:srgbClr val="FFFF00"/>
                </a:solidFill>
                <a:effectLst>
                  <a:outerShdw blurRad="38100" dist="38100" dir="2700000" algn="tl">
                    <a:srgbClr val="000000"/>
                  </a:outerShdw>
                </a:effectLst>
                <a:latin typeface="Arial" panose="020B0604020202020204" pitchFamily="34" charset="0"/>
              </a:rPr>
              <a:t>)</a:t>
            </a:r>
          </a:p>
          <a:p>
            <a:pPr lvl="1">
              <a:buFontTx/>
              <a:buChar char="•"/>
              <a:defRPr/>
            </a:pPr>
            <a:r>
              <a:rPr lang="en-US" altLang="en-US" sz="2800" b="1" dirty="0">
                <a:solidFill>
                  <a:srgbClr val="FFFF00"/>
                </a:solidFill>
                <a:effectLst>
                  <a:outerShdw blurRad="38100" dist="38100" dir="2700000" algn="tl">
                    <a:srgbClr val="000000"/>
                  </a:outerShdw>
                </a:effectLst>
                <a:latin typeface="Arial" panose="020B0604020202020204" pitchFamily="34" charset="0"/>
              </a:rPr>
              <a:t> Children growing will happen </a:t>
            </a:r>
            <a:r>
              <a:rPr lang="en-US" altLang="en-US" sz="2800" b="1" dirty="0">
                <a:solidFill>
                  <a:srgbClr val="FFFE00"/>
                </a:solidFill>
                <a:effectLst>
                  <a:outerShdw blurRad="38100" dist="38100" dir="2700000" algn="tl">
                    <a:srgbClr val="000000"/>
                  </a:outerShdw>
                </a:effectLst>
                <a:latin typeface="Arial" panose="020B0604020202020204" pitchFamily="34" charset="0"/>
              </a:rPr>
              <a:t>(</a:t>
            </a:r>
            <a:r>
              <a:rPr lang="en-US" altLang="en-US" sz="2800" b="1" dirty="0" err="1">
                <a:effectLst>
                  <a:outerShdw blurRad="38100" dist="38100" dir="2700000" algn="tl">
                    <a:srgbClr val="000000"/>
                  </a:outerShdw>
                </a:effectLst>
                <a:latin typeface="Arial" panose="020B0604020202020204" pitchFamily="34" charset="0"/>
              </a:rPr>
              <a:t>Ecc</a:t>
            </a:r>
            <a:r>
              <a:rPr lang="en-US" altLang="en-US" sz="2800" b="1" dirty="0">
                <a:effectLst>
                  <a:outerShdw blurRad="38100" dist="38100" dir="2700000" algn="tl">
                    <a:srgbClr val="000000"/>
                  </a:outerShdw>
                </a:effectLst>
                <a:latin typeface="Arial" panose="020B0604020202020204" pitchFamily="34" charset="0"/>
              </a:rPr>
              <a:t>. 1:4</a:t>
            </a:r>
            <a:r>
              <a:rPr lang="en-US" altLang="en-US" sz="2800" b="1" dirty="0" smtClean="0">
                <a:solidFill>
                  <a:srgbClr val="FFFF00"/>
                </a:solidFill>
                <a:effectLst>
                  <a:outerShdw blurRad="38100" dist="38100" dir="2700000" algn="tl">
                    <a:srgbClr val="000000"/>
                  </a:outerShdw>
                </a:effectLst>
                <a:latin typeface="Arial" panose="020B0604020202020204" pitchFamily="34" charset="0"/>
              </a:rPr>
              <a:t>)</a:t>
            </a:r>
          </a:p>
          <a:p>
            <a:pPr lvl="1">
              <a:buFontTx/>
              <a:buChar char="•"/>
              <a:defRPr/>
            </a:pPr>
            <a:r>
              <a:rPr lang="en-US" altLang="en-US" sz="2800" b="1" dirty="0" smtClean="0">
                <a:solidFill>
                  <a:srgbClr val="FFFF00"/>
                </a:solidFill>
                <a:effectLst>
                  <a:outerShdw blurRad="38100" dist="38100" dir="2700000" algn="tl">
                    <a:srgbClr val="000000"/>
                  </a:outerShdw>
                </a:effectLst>
                <a:latin typeface="Arial" panose="020B0604020202020204" pitchFamily="34" charset="0"/>
              </a:rPr>
              <a:t> </a:t>
            </a:r>
            <a:r>
              <a:rPr lang="en-US" altLang="en-US" sz="2800" b="1" dirty="0" smtClean="0">
                <a:solidFill>
                  <a:srgbClr val="FFFF00"/>
                </a:solidFill>
                <a:effectLst>
                  <a:outerShdw blurRad="38100" dist="38100" dir="2700000" algn="tl">
                    <a:srgbClr val="000000"/>
                  </a:outerShdw>
                </a:effectLst>
                <a:latin typeface="Arial" panose="020B0604020202020204" pitchFamily="34" charset="0"/>
              </a:rPr>
              <a:t>Parents passing away is reality</a:t>
            </a:r>
          </a:p>
          <a:p>
            <a:pPr lvl="1">
              <a:buFontTx/>
              <a:buChar char="•"/>
              <a:defRPr/>
            </a:pPr>
            <a:r>
              <a:rPr lang="en-US" altLang="en-US" sz="2800" b="1" dirty="0" smtClean="0">
                <a:solidFill>
                  <a:srgbClr val="FFFF00"/>
                </a:solidFill>
                <a:effectLst>
                  <a:outerShdw blurRad="38100" dist="38100" dir="2700000" algn="tl">
                    <a:srgbClr val="000000"/>
                  </a:outerShdw>
                </a:effectLst>
                <a:latin typeface="Arial" panose="020B0604020202020204" pitchFamily="34" charset="0"/>
              </a:rPr>
              <a:t> </a:t>
            </a:r>
            <a:r>
              <a:rPr lang="en-US" altLang="en-US" sz="2800" b="1" dirty="0" smtClean="0">
                <a:solidFill>
                  <a:srgbClr val="FFFF00"/>
                </a:solidFill>
                <a:effectLst>
                  <a:outerShdw blurRad="38100" dist="38100" dir="2700000" algn="tl">
                    <a:srgbClr val="000000"/>
                  </a:outerShdw>
                </a:effectLst>
                <a:latin typeface="Arial" panose="020B0604020202020204" pitchFamily="34" charset="0"/>
              </a:rPr>
              <a:t>Risk of losing children greater</a:t>
            </a:r>
            <a:endParaRPr lang="en-US" altLang="en-US" sz="2800" b="1" dirty="0">
              <a:solidFill>
                <a:srgbClr val="FFFF00"/>
              </a:solidFill>
              <a:effectLst>
                <a:outerShdw blurRad="38100" dist="38100" dir="2700000" algn="tl">
                  <a:srgbClr val="000000"/>
                </a:outerShdw>
              </a:effectLst>
              <a:latin typeface="Arial" panose="020B0604020202020204" pitchFamily="34" charset="0"/>
            </a:endParaRPr>
          </a:p>
          <a:p>
            <a:pPr lvl="1">
              <a:buFontTx/>
              <a:buChar char="•"/>
              <a:defRPr/>
            </a:pPr>
            <a:r>
              <a:rPr lang="en-US" altLang="en-US" sz="2800" b="1" dirty="0">
                <a:solidFill>
                  <a:srgbClr val="FFFF00"/>
                </a:solidFill>
                <a:effectLst>
                  <a:outerShdw blurRad="38100" dist="38100" dir="2700000" algn="tl">
                    <a:srgbClr val="000000"/>
                  </a:outerShdw>
                </a:effectLst>
                <a:latin typeface="Arial" panose="020B0604020202020204" pitchFamily="34" charset="0"/>
              </a:rPr>
              <a:t> Changes in employment </a:t>
            </a:r>
            <a:endParaRPr lang="en-US" altLang="en-US" sz="2800" b="1" u="sng" dirty="0">
              <a:solidFill>
                <a:srgbClr val="FFFF00"/>
              </a:solidFill>
              <a:effectLst>
                <a:outerShdw blurRad="38100" dist="38100" dir="2700000" algn="tl">
                  <a:srgbClr val="000000"/>
                </a:outerShdw>
              </a:effectLst>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3795">
                                            <p:txEl>
                                              <p:pRg st="5" end="5"/>
                                            </p:txEl>
                                          </p:spTgt>
                                        </p:tgtEl>
                                        <p:attrNameLst>
                                          <p:attrName>style.visibility</p:attrName>
                                        </p:attrNameLst>
                                      </p:cBhvr>
                                      <p:to>
                                        <p:strVal val="visible"/>
                                      </p:to>
                                    </p:set>
                                    <p:animEffect transition="in" filter="fade">
                                      <p:cBhvr>
                                        <p:cTn id="7" dur="1000"/>
                                        <p:tgtEl>
                                          <p:spTgt spid="33795">
                                            <p:txEl>
                                              <p:pRg st="5" end="5"/>
                                            </p:txEl>
                                          </p:spTgt>
                                        </p:tgtEl>
                                      </p:cBhvr>
                                    </p:animEffect>
                                    <p:anim calcmode="lin" valueType="num">
                                      <p:cBhvr>
                                        <p:cTn id="8" dur="10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3795">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379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3795">
                                            <p:txEl>
                                              <p:pRg st="6" end="6"/>
                                            </p:txEl>
                                          </p:spTgt>
                                        </p:tgtEl>
                                        <p:attrNameLst>
                                          <p:attrName>style.visibility</p:attrName>
                                        </p:attrNameLst>
                                      </p:cBhvr>
                                      <p:to>
                                        <p:strVal val="visible"/>
                                      </p:to>
                                    </p:set>
                                    <p:animEffect transition="in" filter="fade">
                                      <p:cBhvr>
                                        <p:cTn id="15" dur="1000"/>
                                        <p:tgtEl>
                                          <p:spTgt spid="33795">
                                            <p:txEl>
                                              <p:pRg st="6" end="6"/>
                                            </p:txEl>
                                          </p:spTgt>
                                        </p:tgtEl>
                                      </p:cBhvr>
                                    </p:animEffect>
                                    <p:anim calcmode="lin" valueType="num">
                                      <p:cBhvr>
                                        <p:cTn id="16" dur="10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3795">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379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3795">
                                            <p:txEl>
                                              <p:pRg st="7" end="7"/>
                                            </p:txEl>
                                          </p:spTgt>
                                        </p:tgtEl>
                                        <p:attrNameLst>
                                          <p:attrName>style.visibility</p:attrName>
                                        </p:attrNameLst>
                                      </p:cBhvr>
                                      <p:to>
                                        <p:strVal val="visible"/>
                                      </p:to>
                                    </p:set>
                                    <p:animEffect transition="in" filter="fade">
                                      <p:cBhvr>
                                        <p:cTn id="23" dur="1000"/>
                                        <p:tgtEl>
                                          <p:spTgt spid="33795">
                                            <p:txEl>
                                              <p:pRg st="7" end="7"/>
                                            </p:txEl>
                                          </p:spTgt>
                                        </p:tgtEl>
                                      </p:cBhvr>
                                    </p:animEffect>
                                    <p:anim calcmode="lin" valueType="num">
                                      <p:cBhvr>
                                        <p:cTn id="24" dur="1000" fill="hold"/>
                                        <p:tgtEl>
                                          <p:spTgt spid="33795">
                                            <p:txEl>
                                              <p:pRg st="7" end="7"/>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3795">
                                            <p:txEl>
                                              <p:pRg st="7" end="7"/>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379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3795">
                                            <p:txEl>
                                              <p:pRg st="8" end="8"/>
                                            </p:txEl>
                                          </p:spTgt>
                                        </p:tgtEl>
                                        <p:attrNameLst>
                                          <p:attrName>style.visibility</p:attrName>
                                        </p:attrNameLst>
                                      </p:cBhvr>
                                      <p:to>
                                        <p:strVal val="visible"/>
                                      </p:to>
                                    </p:set>
                                    <p:animEffect transition="in" filter="fade">
                                      <p:cBhvr>
                                        <p:cTn id="31" dur="1000"/>
                                        <p:tgtEl>
                                          <p:spTgt spid="33795">
                                            <p:txEl>
                                              <p:pRg st="8" end="8"/>
                                            </p:txEl>
                                          </p:spTgt>
                                        </p:tgtEl>
                                      </p:cBhvr>
                                    </p:animEffect>
                                    <p:anim calcmode="lin" valueType="num">
                                      <p:cBhvr>
                                        <p:cTn id="32" dur="1000" fill="hold"/>
                                        <p:tgtEl>
                                          <p:spTgt spid="33795">
                                            <p:txEl>
                                              <p:pRg st="8" end="8"/>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3795">
                                            <p:txEl>
                                              <p:pRg st="8" end="8"/>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3795">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3795">
                                            <p:txEl>
                                              <p:pRg st="9" end="9"/>
                                            </p:txEl>
                                          </p:spTgt>
                                        </p:tgtEl>
                                        <p:attrNameLst>
                                          <p:attrName>style.visibility</p:attrName>
                                        </p:attrNameLst>
                                      </p:cBhvr>
                                      <p:to>
                                        <p:strVal val="visible"/>
                                      </p:to>
                                    </p:set>
                                    <p:animEffect transition="in" filter="fade">
                                      <p:cBhvr>
                                        <p:cTn id="39" dur="1000"/>
                                        <p:tgtEl>
                                          <p:spTgt spid="33795">
                                            <p:txEl>
                                              <p:pRg st="9" end="9"/>
                                            </p:txEl>
                                          </p:spTgt>
                                        </p:tgtEl>
                                      </p:cBhvr>
                                    </p:animEffect>
                                    <p:anim calcmode="lin" valueType="num">
                                      <p:cBhvr>
                                        <p:cTn id="40" dur="1000" fill="hold"/>
                                        <p:tgtEl>
                                          <p:spTgt spid="33795">
                                            <p:txEl>
                                              <p:pRg st="9" end="9"/>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3795">
                                            <p:txEl>
                                              <p:pRg st="9" end="9"/>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3795">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28600" y="1066800"/>
            <a:ext cx="8686800" cy="4692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defRPr/>
            </a:pPr>
            <a:r>
              <a:rPr lang="en-US" altLang="en-US" sz="3200">
                <a:effectLst>
                  <a:outerShdw blurRad="38100" dist="38100" dir="2700000" algn="tl">
                    <a:srgbClr val="000000"/>
                  </a:outerShdw>
                </a:effectLst>
                <a:latin typeface="Arial Black" panose="020B0A04020102020204" pitchFamily="34" charset="0"/>
              </a:rPr>
              <a:t>Ex-GP Dr Hugh Bethell believes that there’s no such thing. “A mid-life crisis is really just what happens to people because of life events. Life starts to change, your kids grow up and leave home, you’re getting bored of work and think you should retire, and it all happens when you’re between 40 and 65.” </a:t>
            </a:r>
            <a:br>
              <a:rPr lang="en-US" altLang="en-US" sz="3200">
                <a:effectLst>
                  <a:outerShdw blurRad="38100" dist="38100" dir="2700000" algn="tl">
                    <a:srgbClr val="000000"/>
                  </a:outerShdw>
                </a:effectLst>
                <a:latin typeface="Arial Black" panose="020B0A04020102020204" pitchFamily="34" charset="0"/>
              </a:rPr>
            </a:br>
            <a:r>
              <a:rPr lang="en-US" altLang="en-US" sz="2400">
                <a:effectLst>
                  <a:outerShdw blurRad="38100" dist="38100" dir="2700000" algn="tl">
                    <a:srgbClr val="000000"/>
                  </a:outerShdw>
                </a:effectLst>
                <a:latin typeface="Times New Roman" panose="02020603050405020304" pitchFamily="18" charset="0"/>
              </a:rPr>
              <a:t/>
            </a:r>
            <a:br>
              <a:rPr lang="en-US" altLang="en-US" sz="2400">
                <a:effectLst>
                  <a:outerShdw blurRad="38100" dist="38100" dir="2700000" algn="tl">
                    <a:srgbClr val="000000"/>
                  </a:outerShdw>
                </a:effectLst>
                <a:latin typeface="Times New Roman" panose="02020603050405020304" pitchFamily="18" charset="0"/>
              </a:rPr>
            </a:br>
            <a:endParaRPr lang="en-US" altLang="en-US" sz="2400">
              <a:effectLst>
                <a:outerShdw blurRad="38100" dist="38100" dir="2700000" algn="tl">
                  <a:srgbClr val="000000"/>
                </a:outerShdw>
              </a:effectLst>
              <a:latin typeface="Times New Roman" panose="02020603050405020304" pitchFamily="18" charset="0"/>
            </a:endParaRPr>
          </a:p>
        </p:txBody>
      </p:sp>
      <p:sp>
        <p:nvSpPr>
          <p:cNvPr id="34819" name="Text Box 3"/>
          <p:cNvSpPr txBox="1">
            <a:spLocks noChangeArrowheads="1"/>
          </p:cNvSpPr>
          <p:nvPr/>
        </p:nvSpPr>
        <p:spPr bwMode="auto">
          <a:xfrm>
            <a:off x="2057400" y="6172200"/>
            <a:ext cx="6781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b="1">
                <a:solidFill>
                  <a:srgbClr val="FFFE00"/>
                </a:solidFill>
                <a:effectLst>
                  <a:outerShdw blurRad="38100" dist="38100" dir="2700000" algn="tl">
                    <a:srgbClr val="000000"/>
                  </a:outerShdw>
                </a:effectLst>
                <a:latin typeface="Times New Roman" panose="02020603050405020304" pitchFamily="18" charset="0"/>
              </a:rPr>
              <a:t>http://www.healthypages.net/feature.asp?newsid=3609</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0" y="152400"/>
            <a:ext cx="9144000" cy="1447800"/>
          </a:xfrm>
        </p:spPr>
        <p:txBody>
          <a:bodyPr anchor="ctr"/>
          <a:lstStyle/>
          <a:p>
            <a:pPr eaLnBrk="1" hangingPunct="1"/>
            <a:endParaRPr lang="en-US" altLang="en-US" sz="4400" smtClean="0"/>
          </a:p>
        </p:txBody>
      </p:sp>
      <p:sp>
        <p:nvSpPr>
          <p:cNvPr id="29699" name="Rectangle 3"/>
          <p:cNvSpPr>
            <a:spLocks noGrp="1" noChangeArrowheads="1"/>
          </p:cNvSpPr>
          <p:nvPr>
            <p:ph type="subTitle" idx="1"/>
          </p:nvPr>
        </p:nvSpPr>
        <p:spPr>
          <a:xfrm>
            <a:off x="1371600" y="3886200"/>
            <a:ext cx="6400800" cy="1752600"/>
          </a:xfrm>
        </p:spPr>
        <p:txBody>
          <a:bodyPr/>
          <a:lstStyle/>
          <a:p>
            <a:pPr eaLnBrk="1" hangingPunct="1"/>
            <a:endParaRPr lang="en-US" altLang="en-US" sz="3200" smtClean="0"/>
          </a:p>
        </p:txBody>
      </p:sp>
      <p:sp>
        <p:nvSpPr>
          <p:cNvPr id="2052" name="Oval 4"/>
          <p:cNvSpPr>
            <a:spLocks noChangeArrowheads="1"/>
          </p:cNvSpPr>
          <p:nvPr/>
        </p:nvSpPr>
        <p:spPr bwMode="auto">
          <a:xfrm>
            <a:off x="0" y="3886200"/>
            <a:ext cx="9144000" cy="2971800"/>
          </a:xfrm>
          <a:prstGeom prst="ellipse">
            <a:avLst/>
          </a:prstGeom>
          <a:solidFill>
            <a:srgbClr val="6699FF"/>
          </a:solidFill>
          <a:ln w="9525">
            <a:solidFill>
              <a:schemeClr val="bg1"/>
            </a:solidFill>
            <a:round/>
            <a:headEnd/>
            <a:tailEnd/>
          </a:ln>
          <a:effectLst/>
        </p:spPr>
        <p:txBody>
          <a:bodyPr wrap="none" anchor="ctr"/>
          <a:lstStyle/>
          <a:p>
            <a:pPr algn="ctr" eaLnBrk="1" hangingPunct="1"/>
            <a:r>
              <a:rPr lang="en-US" altLang="en-US" sz="4000">
                <a:solidFill>
                  <a:srgbClr val="000066"/>
                </a:solidFill>
                <a:latin typeface="Arial Black" pitchFamily="34" charset="0"/>
              </a:rPr>
              <a:t>“I can do all things through</a:t>
            </a:r>
          </a:p>
          <a:p>
            <a:pPr algn="ctr" eaLnBrk="1" hangingPunct="1"/>
            <a:r>
              <a:rPr lang="en-US" altLang="en-US" sz="4000">
                <a:solidFill>
                  <a:srgbClr val="000066"/>
                </a:solidFill>
                <a:latin typeface="Arial Black" pitchFamily="34" charset="0"/>
              </a:rPr>
              <a:t>Christ who strengthens me.”</a:t>
            </a:r>
          </a:p>
        </p:txBody>
      </p:sp>
      <p:sp>
        <p:nvSpPr>
          <p:cNvPr id="29701" name="WordArt 5"/>
          <p:cNvSpPr>
            <a:spLocks noChangeArrowheads="1" noChangeShapeType="1" noTextEdit="1"/>
          </p:cNvSpPr>
          <p:nvPr/>
        </p:nvSpPr>
        <p:spPr bwMode="auto">
          <a:xfrm>
            <a:off x="457200" y="304800"/>
            <a:ext cx="8229600" cy="1143000"/>
          </a:xfrm>
          <a:prstGeom prst="rect">
            <a:avLst/>
          </a:prstGeom>
        </p:spPr>
        <p:txBody>
          <a:bodyPr wrap="none" fromWordArt="1">
            <a:prstTxWarp prst="textPlain">
              <a:avLst>
                <a:gd name="adj" fmla="val 50000"/>
              </a:avLst>
            </a:prstTxWarp>
          </a:bodyPr>
          <a:lstStyle/>
          <a:p>
            <a:pPr algn="ctr"/>
            <a:r>
              <a:rPr lang="en-US" sz="3600" b="1" kern="10">
                <a:ln w="44450">
                  <a:solidFill>
                    <a:srgbClr val="81ABFF"/>
                  </a:solidFill>
                  <a:round/>
                  <a:headEnd/>
                  <a:tailEnd/>
                </a:ln>
                <a:solidFill>
                  <a:srgbClr val="FFFFFF"/>
                </a:solidFill>
                <a:latin typeface="Comic Sans MS"/>
              </a:rPr>
              <a:t>The Burden Of Middle Age</a:t>
            </a:r>
          </a:p>
        </p:txBody>
      </p:sp>
      <p:sp>
        <p:nvSpPr>
          <p:cNvPr id="6" name="Rectangle 5"/>
          <p:cNvSpPr/>
          <p:nvPr/>
        </p:nvSpPr>
        <p:spPr>
          <a:xfrm>
            <a:off x="152400" y="1752600"/>
            <a:ext cx="8839200" cy="1981200"/>
          </a:xfrm>
          <a:prstGeom prst="rect">
            <a:avLst/>
          </a:prstGeom>
          <a:solidFill>
            <a:srgbClr val="81ABFF"/>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u="sng" dirty="0" smtClean="0">
                <a:ln>
                  <a:solidFill>
                    <a:srgbClr val="C00000"/>
                  </a:solidFill>
                </a:ln>
                <a:latin typeface="Arial Black" pitchFamily="34" charset="0"/>
              </a:rPr>
              <a:t>The Way One Manages This Phase Of Life</a:t>
            </a:r>
          </a:p>
          <a:p>
            <a:pPr algn="ctr"/>
            <a:r>
              <a:rPr lang="en-US" sz="2800" u="sng" dirty="0" smtClean="0">
                <a:ln>
                  <a:solidFill>
                    <a:srgbClr val="C00000"/>
                  </a:solidFill>
                </a:ln>
                <a:latin typeface="Arial Black" pitchFamily="34" charset="0"/>
              </a:rPr>
              <a:t>Can Make Or Break What Your Whole Life Legacy Is Or Will Be!</a:t>
            </a:r>
            <a:endParaRPr lang="en-US" sz="2800" u="sng" dirty="0">
              <a:ln>
                <a:solidFill>
                  <a:srgbClr val="C00000"/>
                </a:solidFill>
              </a:ln>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amond(in)">
                                      <p:cBhvr>
                                        <p:cTn id="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981200"/>
          </a:xfrm>
          <a:solidFill>
            <a:srgbClr val="6699FF"/>
          </a:solidFill>
          <a:ln>
            <a:solidFill>
              <a:srgbClr val="000000"/>
            </a:solidFill>
          </a:ln>
        </p:spPr>
        <p:txBody>
          <a:bodyPr/>
          <a:lstStyle/>
          <a:p>
            <a:pPr eaLnBrk="1" hangingPunct="1"/>
            <a:endParaRPr lang="en-US" altLang="en-US" smtClean="0"/>
          </a:p>
        </p:txBody>
      </p:sp>
      <p:sp>
        <p:nvSpPr>
          <p:cNvPr id="6147" name="Rectangle 3"/>
          <p:cNvSpPr>
            <a:spLocks noGrp="1" noChangeArrowheads="1"/>
          </p:cNvSpPr>
          <p:nvPr>
            <p:ph type="body" idx="1"/>
          </p:nvPr>
        </p:nvSpPr>
        <p:spPr>
          <a:xfrm>
            <a:off x="0" y="2133600"/>
            <a:ext cx="9144000" cy="3505200"/>
          </a:xfrm>
          <a:solidFill>
            <a:srgbClr val="000066"/>
          </a:solidFill>
          <a:ln>
            <a:solidFill>
              <a:srgbClr val="6699FF"/>
            </a:solidFill>
          </a:ln>
        </p:spPr>
        <p:txBody>
          <a:bodyPr/>
          <a:lstStyle/>
          <a:p>
            <a:pPr eaLnBrk="1" hangingPunct="1">
              <a:buFontTx/>
              <a:buNone/>
              <a:defRPr/>
            </a:pPr>
            <a:r>
              <a:rPr lang="en-US" altLang="en-US" sz="3000" b="1" smtClean="0">
                <a:effectLst>
                  <a:outerShdw blurRad="38100" dist="38100" dir="2700000" algn="tl">
                    <a:srgbClr val="000000"/>
                  </a:outerShdw>
                </a:effectLst>
              </a:rPr>
              <a:t>Hear the Word of God---</a:t>
            </a:r>
            <a:r>
              <a:rPr lang="en-US" altLang="en-US" sz="3000" b="1" smtClean="0">
                <a:solidFill>
                  <a:schemeClr val="bg1"/>
                </a:solidFill>
                <a:effectLst>
                  <a:outerShdw blurRad="38100" dist="38100" dir="2700000" algn="tl">
                    <a:srgbClr val="000000"/>
                  </a:outerShdw>
                </a:effectLst>
              </a:rPr>
              <a:t> </a:t>
            </a:r>
            <a:r>
              <a:rPr lang="en-US" altLang="en-US" sz="3000" b="1" smtClean="0">
                <a:solidFill>
                  <a:srgbClr val="6699FF"/>
                </a:solidFill>
                <a:effectLst>
                  <a:outerShdw blurRad="38100" dist="38100" dir="2700000" algn="tl">
                    <a:srgbClr val="000000"/>
                  </a:outerShdw>
                </a:effectLst>
              </a:rPr>
              <a:t>Rom. 10:17</a:t>
            </a:r>
          </a:p>
          <a:p>
            <a:pPr eaLnBrk="1" hangingPunct="1">
              <a:buFontTx/>
              <a:buNone/>
              <a:defRPr/>
            </a:pPr>
            <a:r>
              <a:rPr lang="en-US" altLang="en-US" sz="3000" b="1" smtClean="0">
                <a:effectLst>
                  <a:outerShdw blurRad="38100" dist="38100" dir="2700000" algn="tl">
                    <a:srgbClr val="000000"/>
                  </a:outerShdw>
                </a:effectLst>
              </a:rPr>
              <a:t>Believing In Your Heart---</a:t>
            </a:r>
            <a:r>
              <a:rPr lang="en-US" altLang="en-US" sz="3000" b="1" smtClean="0">
                <a:solidFill>
                  <a:schemeClr val="bg1"/>
                </a:solidFill>
                <a:effectLst>
                  <a:outerShdw blurRad="38100" dist="38100" dir="2700000" algn="tl">
                    <a:srgbClr val="000000"/>
                  </a:outerShdw>
                </a:effectLst>
              </a:rPr>
              <a:t>  </a:t>
            </a:r>
            <a:r>
              <a:rPr lang="en-US" altLang="en-US" sz="3000" b="1" smtClean="0">
                <a:solidFill>
                  <a:srgbClr val="6699FF"/>
                </a:solidFill>
                <a:effectLst>
                  <a:outerShdw blurRad="38100" dist="38100" dir="2700000" algn="tl">
                    <a:srgbClr val="000000"/>
                  </a:outerShdw>
                </a:effectLst>
              </a:rPr>
              <a:t>Acts 16:31</a:t>
            </a:r>
          </a:p>
          <a:p>
            <a:pPr eaLnBrk="1" hangingPunct="1">
              <a:buFontTx/>
              <a:buNone/>
              <a:defRPr/>
            </a:pPr>
            <a:r>
              <a:rPr lang="en-US" altLang="en-US" sz="3000" b="1" smtClean="0">
                <a:effectLst>
                  <a:outerShdw blurRad="38100" dist="38100" dir="2700000" algn="tl">
                    <a:srgbClr val="000000"/>
                  </a:outerShdw>
                </a:effectLst>
              </a:rPr>
              <a:t>Repenting Of Your Sins---</a:t>
            </a:r>
            <a:r>
              <a:rPr lang="en-US" altLang="en-US" sz="3000" b="1" smtClean="0">
                <a:solidFill>
                  <a:schemeClr val="bg1"/>
                </a:solidFill>
                <a:effectLst>
                  <a:outerShdw blurRad="38100" dist="38100" dir="2700000" algn="tl">
                    <a:srgbClr val="000000"/>
                  </a:outerShdw>
                </a:effectLst>
              </a:rPr>
              <a:t> </a:t>
            </a:r>
            <a:r>
              <a:rPr lang="en-US" altLang="en-US" sz="3000" b="1" smtClean="0">
                <a:solidFill>
                  <a:srgbClr val="6699FF"/>
                </a:solidFill>
                <a:effectLst>
                  <a:outerShdw blurRad="38100" dist="38100" dir="2700000" algn="tl">
                    <a:srgbClr val="000000"/>
                  </a:outerShdw>
                </a:effectLst>
              </a:rPr>
              <a:t>Acts 2:38</a:t>
            </a:r>
          </a:p>
          <a:p>
            <a:pPr eaLnBrk="1" hangingPunct="1">
              <a:buFontTx/>
              <a:buNone/>
              <a:defRPr/>
            </a:pPr>
            <a:r>
              <a:rPr lang="en-US" altLang="en-US" sz="3000" b="1" smtClean="0">
                <a:effectLst>
                  <a:outerShdw blurRad="38100" dist="38100" dir="2700000" algn="tl">
                    <a:srgbClr val="000000"/>
                  </a:outerShdw>
                </a:effectLst>
              </a:rPr>
              <a:t>Confess Christ Is The Son of God-</a:t>
            </a:r>
            <a:r>
              <a:rPr lang="en-US" altLang="en-US" sz="3000" b="1" smtClean="0">
                <a:solidFill>
                  <a:schemeClr val="bg1"/>
                </a:solidFill>
                <a:effectLst>
                  <a:outerShdw blurRad="38100" dist="38100" dir="2700000" algn="tl">
                    <a:srgbClr val="000000"/>
                  </a:outerShdw>
                </a:effectLst>
              </a:rPr>
              <a:t> </a:t>
            </a:r>
            <a:r>
              <a:rPr lang="en-US" altLang="en-US" sz="3000" b="1" smtClean="0">
                <a:solidFill>
                  <a:srgbClr val="6699FF"/>
                </a:solidFill>
                <a:effectLst>
                  <a:outerShdw blurRad="38100" dist="38100" dir="2700000" algn="tl">
                    <a:srgbClr val="000000"/>
                  </a:outerShdw>
                </a:effectLst>
              </a:rPr>
              <a:t>I John 4:15</a:t>
            </a:r>
          </a:p>
          <a:p>
            <a:pPr eaLnBrk="1" hangingPunct="1">
              <a:buFontTx/>
              <a:buNone/>
              <a:defRPr/>
            </a:pPr>
            <a:r>
              <a:rPr lang="en-US" altLang="en-US" sz="3000" b="1" smtClean="0">
                <a:effectLst>
                  <a:outerShdw blurRad="38100" dist="38100" dir="2700000" algn="tl">
                    <a:srgbClr val="000000"/>
                  </a:outerShdw>
                </a:effectLst>
              </a:rPr>
              <a:t>Be Baptized Into Christ---</a:t>
            </a:r>
            <a:r>
              <a:rPr lang="en-US" altLang="en-US" sz="3000" b="1" smtClean="0">
                <a:solidFill>
                  <a:schemeClr val="bg1"/>
                </a:solidFill>
                <a:effectLst>
                  <a:outerShdw blurRad="38100" dist="38100" dir="2700000" algn="tl">
                    <a:srgbClr val="000000"/>
                  </a:outerShdw>
                </a:effectLst>
              </a:rPr>
              <a:t> </a:t>
            </a:r>
            <a:r>
              <a:rPr lang="en-US" altLang="en-US" sz="3000" b="1" smtClean="0">
                <a:solidFill>
                  <a:srgbClr val="6699FF"/>
                </a:solidFill>
                <a:effectLst>
                  <a:outerShdw blurRad="38100" dist="38100" dir="2700000" algn="tl">
                    <a:srgbClr val="000000"/>
                  </a:outerShdw>
                </a:effectLst>
              </a:rPr>
              <a:t>Gal. 3:26-29</a:t>
            </a:r>
          </a:p>
          <a:p>
            <a:pPr eaLnBrk="1" hangingPunct="1">
              <a:buFontTx/>
              <a:buNone/>
              <a:defRPr/>
            </a:pPr>
            <a:r>
              <a:rPr lang="en-US" altLang="en-US" sz="3000" b="1" smtClean="0">
                <a:effectLst>
                  <a:outerShdw blurRad="38100" dist="38100" dir="2700000" algn="tl">
                    <a:srgbClr val="000000"/>
                  </a:outerShdw>
                </a:effectLst>
              </a:rPr>
              <a:t>Be Faithful Until Death---</a:t>
            </a:r>
            <a:r>
              <a:rPr lang="en-US" altLang="en-US" sz="3000" b="1" smtClean="0">
                <a:solidFill>
                  <a:schemeClr val="bg1"/>
                </a:solidFill>
                <a:effectLst>
                  <a:outerShdw blurRad="38100" dist="38100" dir="2700000" algn="tl">
                    <a:srgbClr val="000000"/>
                  </a:outerShdw>
                </a:effectLst>
              </a:rPr>
              <a:t> </a:t>
            </a:r>
            <a:r>
              <a:rPr lang="en-US" altLang="en-US" sz="3000" b="1" smtClean="0">
                <a:solidFill>
                  <a:srgbClr val="6699FF"/>
                </a:solidFill>
                <a:effectLst>
                  <a:outerShdw blurRad="38100" dist="38100" dir="2700000" algn="tl">
                    <a:srgbClr val="000000"/>
                  </a:outerShdw>
                </a:effectLst>
              </a:rPr>
              <a:t>Rev. 2:10; I Cor. 15:58</a:t>
            </a:r>
          </a:p>
        </p:txBody>
      </p:sp>
      <p:sp>
        <p:nvSpPr>
          <p:cNvPr id="30724" name="WordArt 4"/>
          <p:cNvSpPr>
            <a:spLocks noChangeArrowheads="1" noChangeShapeType="1" noTextEdit="1"/>
          </p:cNvSpPr>
          <p:nvPr/>
        </p:nvSpPr>
        <p:spPr bwMode="auto">
          <a:xfrm>
            <a:off x="228600" y="304800"/>
            <a:ext cx="8610600" cy="1524000"/>
          </a:xfrm>
          <a:prstGeom prst="rect">
            <a:avLst/>
          </a:prstGeom>
        </p:spPr>
        <p:txBody>
          <a:bodyPr wrap="none" fromWordArt="1">
            <a:prstTxWarp prst="textPlain">
              <a:avLst>
                <a:gd name="adj" fmla="val 50000"/>
              </a:avLst>
            </a:prstTxWarp>
          </a:bodyPr>
          <a:lstStyle/>
          <a:p>
            <a:pPr algn="ctr"/>
            <a:r>
              <a:rPr lang="en-US" sz="3600" kern="10">
                <a:ln w="50800">
                  <a:solidFill>
                    <a:srgbClr val="000066"/>
                  </a:solidFill>
                  <a:round/>
                  <a:headEnd/>
                  <a:tailEnd/>
                </a:ln>
                <a:solidFill>
                  <a:schemeClr val="bg1"/>
                </a:solidFill>
                <a:latin typeface="Arial Black"/>
              </a:rPr>
              <a:t>GOD'S PLAN FOR</a:t>
            </a:r>
          </a:p>
          <a:p>
            <a:pPr algn="ctr"/>
            <a:r>
              <a:rPr lang="en-US" sz="3600" kern="10">
                <a:ln w="50800">
                  <a:solidFill>
                    <a:srgbClr val="000066"/>
                  </a:solidFill>
                  <a:round/>
                  <a:headEnd/>
                  <a:tailEnd/>
                </a:ln>
                <a:solidFill>
                  <a:schemeClr val="bg1"/>
                </a:solidFill>
                <a:latin typeface="Arial Black"/>
              </a:rPr>
              <a:t>YOUR SALVATION</a:t>
            </a:r>
          </a:p>
        </p:txBody>
      </p:sp>
      <p:sp>
        <p:nvSpPr>
          <p:cNvPr id="6149" name="Oval 5"/>
          <p:cNvSpPr>
            <a:spLocks noChangeArrowheads="1"/>
          </p:cNvSpPr>
          <p:nvPr/>
        </p:nvSpPr>
        <p:spPr bwMode="auto">
          <a:xfrm>
            <a:off x="0" y="5638800"/>
            <a:ext cx="9144000" cy="1219200"/>
          </a:xfrm>
          <a:prstGeom prst="ellipse">
            <a:avLst/>
          </a:prstGeom>
          <a:solidFill>
            <a:srgbClr val="6699FF"/>
          </a:solidFill>
          <a:ln w="9525">
            <a:solidFill>
              <a:srgbClr val="000066"/>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altLang="en-US" sz="2000" b="1" i="1">
                <a:solidFill>
                  <a:srgbClr val="000066"/>
                </a:solidFill>
                <a:effectLst>
                  <a:outerShdw blurRad="38100" dist="38100" dir="2700000" algn="tl">
                    <a:srgbClr val="000000"/>
                  </a:outerShdw>
                </a:effectLst>
                <a:latin typeface="Arial" panose="020B0604020202020204" pitchFamily="34" charset="0"/>
              </a:rPr>
              <a:t>“Blessed is the man who endures temptation; for </a:t>
            </a:r>
          </a:p>
          <a:p>
            <a:pPr algn="ctr" eaLnBrk="1" hangingPunct="1">
              <a:defRPr/>
            </a:pPr>
            <a:r>
              <a:rPr lang="en-US" altLang="en-US" sz="2000" b="1" i="1">
                <a:solidFill>
                  <a:srgbClr val="000066"/>
                </a:solidFill>
                <a:effectLst>
                  <a:outerShdw blurRad="38100" dist="38100" dir="2700000" algn="tl">
                    <a:srgbClr val="000000"/>
                  </a:outerShdw>
                </a:effectLst>
                <a:latin typeface="Arial" panose="020B0604020202020204" pitchFamily="34" charset="0"/>
              </a:rPr>
              <a:t>when he has been approved, he will receive the crown of life </a:t>
            </a:r>
          </a:p>
          <a:p>
            <a:pPr algn="ctr" eaLnBrk="1" hangingPunct="1">
              <a:defRPr/>
            </a:pPr>
            <a:r>
              <a:rPr lang="en-US" altLang="en-US" sz="2000" b="1" i="1">
                <a:solidFill>
                  <a:srgbClr val="000066"/>
                </a:solidFill>
                <a:effectLst>
                  <a:outerShdw blurRad="38100" dist="38100" dir="2700000" algn="tl">
                    <a:srgbClr val="000000"/>
                  </a:outerShdw>
                </a:effectLst>
                <a:latin typeface="Arial" panose="020B0604020202020204" pitchFamily="34" charset="0"/>
              </a:rPr>
              <a:t>which the Lord has promised to those who love Him.”</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0" y="0"/>
            <a:ext cx="9144000" cy="6858000"/>
          </a:xfrm>
          <a:solidFill>
            <a:srgbClr val="000000"/>
          </a:solidFill>
        </p:spPr>
        <p:txBody>
          <a:bodyPr anchor="ctr"/>
          <a:lstStyle/>
          <a:p>
            <a:pPr eaLnBrk="1" hangingPunct="1"/>
            <a:endParaRPr lang="en-US" altLang="en-US" sz="4400" smtClean="0"/>
          </a:p>
        </p:txBody>
      </p:sp>
      <p:sp>
        <p:nvSpPr>
          <p:cNvPr id="32771" name="Rectangle 3"/>
          <p:cNvSpPr>
            <a:spLocks noGrp="1" noChangeArrowheads="1"/>
          </p:cNvSpPr>
          <p:nvPr>
            <p:ph type="subTitle" idx="1"/>
          </p:nvPr>
        </p:nvSpPr>
        <p:spPr>
          <a:xfrm>
            <a:off x="1371600" y="3886200"/>
            <a:ext cx="6400800" cy="1752600"/>
          </a:xfrm>
        </p:spPr>
        <p:txBody>
          <a:bodyPr/>
          <a:lstStyle/>
          <a:p>
            <a:pPr eaLnBrk="1" hangingPunct="1"/>
            <a:endParaRPr lang="en-US" altLang="en-US" sz="3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07963" y="639763"/>
            <a:ext cx="8716962" cy="588962"/>
          </a:xfrm>
          <a:prstGeom prst="rect">
            <a:avLst/>
          </a:prstGeom>
          <a:solidFill>
            <a:srgbClr val="FF6600"/>
          </a:solidFill>
          <a:ln w="9525">
            <a:solidFill>
              <a:schemeClr val="accent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3200" b="1">
                <a:solidFill>
                  <a:schemeClr val="bg1"/>
                </a:solidFill>
                <a:effectLst>
                  <a:outerShdw blurRad="38100" dist="38100" dir="2700000" algn="tl">
                    <a:srgbClr val="000000"/>
                  </a:outerShdw>
                </a:effectLst>
                <a:latin typeface="Arial" panose="020B0604020202020204" pitchFamily="34" charset="0"/>
              </a:rPr>
              <a:t>Every Period of Life Has Its Own Challenges</a:t>
            </a:r>
          </a:p>
        </p:txBody>
      </p:sp>
      <p:sp>
        <p:nvSpPr>
          <p:cNvPr id="5123" name="Rectangle 3"/>
          <p:cNvSpPr>
            <a:spLocks noChangeArrowheads="1"/>
          </p:cNvSpPr>
          <p:nvPr/>
        </p:nvSpPr>
        <p:spPr bwMode="auto">
          <a:xfrm>
            <a:off x="76200" y="2971800"/>
            <a:ext cx="9144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altLang="en-US" sz="2400" b="1">
                <a:latin typeface="Times New Roman" pitchFamily="18" charset="0"/>
              </a:rPr>
              <a:t>10        20       30        40        50        60       70        80        90</a:t>
            </a:r>
          </a:p>
        </p:txBody>
      </p:sp>
      <p:sp>
        <p:nvSpPr>
          <p:cNvPr id="11268" name="Rectangle 4"/>
          <p:cNvSpPr>
            <a:spLocks noChangeArrowheads="1"/>
          </p:cNvSpPr>
          <p:nvPr/>
        </p:nvSpPr>
        <p:spPr bwMode="auto">
          <a:xfrm>
            <a:off x="1295400" y="2895600"/>
            <a:ext cx="609600" cy="2133600"/>
          </a:xfrm>
          <a:prstGeom prst="rect">
            <a:avLst/>
          </a:prstGeom>
          <a:solidFill>
            <a:srgbClr val="CCCCFF">
              <a:alpha val="47842"/>
            </a:srgbClr>
          </a:solidFill>
          <a:ln w="9525">
            <a:solidFill>
              <a:schemeClr val="tx1"/>
            </a:solidFill>
            <a:miter lim="800000"/>
            <a:headEnd/>
            <a:tailEnd/>
          </a:ln>
          <a:effectLst/>
        </p:spPr>
        <p:txBody>
          <a:bodyPr wrap="none" anchor="ctr"/>
          <a:lstStyle/>
          <a:p>
            <a:pPr algn="ctr"/>
            <a:endParaRPr lang="en-US" altLang="en-US" sz="2400" b="1" dirty="0">
              <a:solidFill>
                <a:srgbClr val="000000"/>
              </a:solidFill>
            </a:endParaRPr>
          </a:p>
          <a:p>
            <a:pPr algn="ctr"/>
            <a:r>
              <a:rPr lang="en-US" altLang="en-US" sz="1100" b="1" dirty="0">
                <a:solidFill>
                  <a:srgbClr val="000000"/>
                </a:solidFill>
                <a:effectLst>
                  <a:outerShdw blurRad="38100" dist="38100" dir="2700000" algn="tl">
                    <a:srgbClr val="000000">
                      <a:alpha val="43137"/>
                    </a:srgbClr>
                  </a:outerShdw>
                </a:effectLst>
              </a:rPr>
              <a:t>Teenage</a:t>
            </a:r>
          </a:p>
          <a:p>
            <a:pPr algn="ctr"/>
            <a:r>
              <a:rPr lang="en-US" altLang="en-US" sz="1100" b="1" dirty="0">
                <a:solidFill>
                  <a:srgbClr val="000000"/>
                </a:solidFill>
                <a:effectLst>
                  <a:outerShdw blurRad="38100" dist="38100" dir="2700000" algn="tl">
                    <a:srgbClr val="000000">
                      <a:alpha val="43137"/>
                    </a:srgbClr>
                  </a:outerShdw>
                </a:effectLst>
              </a:rPr>
              <a:t>Years</a:t>
            </a:r>
          </a:p>
        </p:txBody>
      </p:sp>
      <p:sp>
        <p:nvSpPr>
          <p:cNvPr id="11269" name="Rectangle 5"/>
          <p:cNvSpPr>
            <a:spLocks noChangeArrowheads="1"/>
          </p:cNvSpPr>
          <p:nvPr/>
        </p:nvSpPr>
        <p:spPr bwMode="auto">
          <a:xfrm>
            <a:off x="5943600" y="2895600"/>
            <a:ext cx="2514600" cy="2133600"/>
          </a:xfrm>
          <a:prstGeom prst="rect">
            <a:avLst/>
          </a:prstGeom>
          <a:solidFill>
            <a:srgbClr val="CCCCFF">
              <a:alpha val="47842"/>
            </a:srgbClr>
          </a:solidFill>
          <a:ln w="9525">
            <a:solidFill>
              <a:schemeClr val="tx1"/>
            </a:solidFill>
            <a:miter lim="800000"/>
            <a:headEnd/>
            <a:tailEnd/>
          </a:ln>
          <a:effectLst/>
        </p:spPr>
        <p:txBody>
          <a:bodyPr wrap="none" anchor="ctr"/>
          <a:lstStyle/>
          <a:p>
            <a:pPr algn="ctr"/>
            <a:endParaRPr lang="en-US" altLang="en-US" sz="2400" b="1">
              <a:solidFill>
                <a:srgbClr val="000000"/>
              </a:solidFill>
            </a:endParaRPr>
          </a:p>
          <a:p>
            <a:pPr algn="ctr"/>
            <a:r>
              <a:rPr lang="en-US" altLang="en-US" sz="2400" b="1">
                <a:solidFill>
                  <a:srgbClr val="000000"/>
                </a:solidFill>
              </a:rPr>
              <a:t>Golden</a:t>
            </a:r>
          </a:p>
          <a:p>
            <a:pPr algn="ctr"/>
            <a:r>
              <a:rPr lang="en-US" altLang="en-US" sz="2400" b="1">
                <a:solidFill>
                  <a:srgbClr val="000000"/>
                </a:solidFill>
              </a:rPr>
              <a:t>Years</a:t>
            </a:r>
          </a:p>
        </p:txBody>
      </p:sp>
      <p:sp>
        <p:nvSpPr>
          <p:cNvPr id="11270" name="Rectangle 6"/>
          <p:cNvSpPr>
            <a:spLocks noChangeArrowheads="1"/>
          </p:cNvSpPr>
          <p:nvPr/>
        </p:nvSpPr>
        <p:spPr bwMode="auto">
          <a:xfrm>
            <a:off x="3429000" y="2895600"/>
            <a:ext cx="2362200" cy="2133600"/>
          </a:xfrm>
          <a:prstGeom prst="rect">
            <a:avLst/>
          </a:prstGeom>
          <a:solidFill>
            <a:srgbClr val="FFFF66">
              <a:alpha val="47842"/>
            </a:srgbClr>
          </a:solidFill>
          <a:ln w="9525">
            <a:solidFill>
              <a:schemeClr val="tx1"/>
            </a:solidFill>
            <a:miter lim="800000"/>
            <a:headEnd/>
            <a:tailEnd/>
          </a:ln>
          <a:effectLst/>
        </p:spPr>
        <p:txBody>
          <a:bodyPr wrap="none" anchor="ctr"/>
          <a:lstStyle/>
          <a:p>
            <a:pPr algn="ctr"/>
            <a:endParaRPr lang="en-US" altLang="en-US" sz="2400" b="1">
              <a:solidFill>
                <a:srgbClr val="000000"/>
              </a:solidFill>
            </a:endParaRPr>
          </a:p>
          <a:p>
            <a:pPr algn="ctr"/>
            <a:r>
              <a:rPr lang="en-US" altLang="en-US" sz="2400" b="1">
                <a:solidFill>
                  <a:srgbClr val="000000"/>
                </a:solidFill>
              </a:rPr>
              <a:t>Mid-Life</a:t>
            </a:r>
          </a:p>
          <a:p>
            <a:pPr algn="ctr"/>
            <a:r>
              <a:rPr lang="en-US" altLang="en-US" sz="2400" b="1">
                <a:solidFill>
                  <a:srgbClr val="000000"/>
                </a:solidFill>
              </a:rPr>
              <a:t>Years</a:t>
            </a:r>
          </a:p>
        </p:txBody>
      </p:sp>
      <p:sp>
        <p:nvSpPr>
          <p:cNvPr id="7" name="Rectangle 6"/>
          <p:cNvSpPr/>
          <p:nvPr/>
        </p:nvSpPr>
        <p:spPr>
          <a:xfrm>
            <a:off x="2057400" y="2895600"/>
            <a:ext cx="1295400" cy="2133600"/>
          </a:xfrm>
          <a:prstGeom prst="rect">
            <a:avLst/>
          </a:prstGeom>
          <a:solidFill>
            <a:srgbClr val="FF0000">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Young </a:t>
            </a:r>
          </a:p>
          <a:p>
            <a:pPr algn="ctr"/>
            <a:r>
              <a:rPr lang="en-US" dirty="0" smtClean="0"/>
              <a:t>Adult </a:t>
            </a:r>
          </a:p>
          <a:p>
            <a:pPr algn="ctr"/>
            <a:r>
              <a:rPr lang="en-US" dirty="0" smtClean="0"/>
              <a:t>Years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2000"/>
                                        <p:tgtEl>
                                          <p:spTgt spid="112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9"/>
                                        </p:tgtEl>
                                        <p:attrNameLst>
                                          <p:attrName>style.visibility</p:attrName>
                                        </p:attrNameLst>
                                      </p:cBhvr>
                                      <p:to>
                                        <p:strVal val="visible"/>
                                      </p:to>
                                    </p:set>
                                    <p:animEffect transition="in" filter="fade">
                                      <p:cBhvr>
                                        <p:cTn id="12" dur="2000"/>
                                        <p:tgtEl>
                                          <p:spTgt spid="112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70"/>
                                        </p:tgtEl>
                                        <p:attrNameLst>
                                          <p:attrName>style.visibility</p:attrName>
                                        </p:attrNameLst>
                                      </p:cBhvr>
                                      <p:to>
                                        <p:strVal val="visible"/>
                                      </p:to>
                                    </p:set>
                                    <p:animEffect transition="in" filter="fade">
                                      <p:cBhvr>
                                        <p:cTn id="17" dur="20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P spid="11269" grpId="0" animBg="1"/>
      <p:bldP spid="1127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1600200"/>
            <a:ext cx="8077200" cy="2782888"/>
          </a:xfrm>
          <a:prstGeom prst="rect">
            <a:avLst/>
          </a:prstGeom>
          <a:solidFill>
            <a:srgbClr val="FFFFCC"/>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en-US" sz="3200" i="1" dirty="0">
                <a:solidFill>
                  <a:srgbClr val="0000CC"/>
                </a:solidFill>
                <a:effectLst>
                  <a:outerShdw blurRad="38100" dist="38100" dir="2700000" algn="tl">
                    <a:srgbClr val="000000"/>
                  </a:outerShdw>
                </a:effectLst>
                <a:latin typeface="Arial Black" panose="020B0A04020102020204" pitchFamily="34" charset="0"/>
              </a:rPr>
              <a:t>"When I had journeyed half of our life's way, I found myself within a shadowed forest, for I had lost the path that does not stray."</a:t>
            </a:r>
            <a:r>
              <a:rPr lang="en-US" altLang="en-US" sz="3200" b="1" i="1" dirty="0">
                <a:solidFill>
                  <a:srgbClr val="3366FF"/>
                </a:solidFill>
                <a:effectLst>
                  <a:outerShdw blurRad="38100" dist="38100" dir="2700000" algn="tl">
                    <a:srgbClr val="000000"/>
                  </a:outerShdw>
                </a:effectLst>
                <a:latin typeface="Times New Roman" panose="02020603050405020304" pitchFamily="18" charset="0"/>
              </a:rPr>
              <a:t> </a:t>
            </a:r>
          </a:p>
          <a:p>
            <a:pPr algn="ctr">
              <a:spcBef>
                <a:spcPct val="50000"/>
              </a:spcBef>
              <a:defRPr/>
            </a:pPr>
            <a:r>
              <a:rPr lang="en-US" altLang="en-US" sz="3200" b="1" dirty="0">
                <a:solidFill>
                  <a:srgbClr val="6699FF"/>
                </a:solidFill>
                <a:effectLst>
                  <a:outerShdw blurRad="38100" dist="38100" dir="2700000" algn="tl">
                    <a:srgbClr val="000000"/>
                  </a:outerShdw>
                </a:effectLst>
                <a:latin typeface="Times New Roman" panose="02020603050405020304" pitchFamily="18" charset="0"/>
              </a:rPr>
              <a:t>Dante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07963" y="639763"/>
            <a:ext cx="8707437" cy="579437"/>
          </a:xfrm>
          <a:prstGeom prst="rect">
            <a:avLst/>
          </a:prstGeom>
          <a:solidFill>
            <a:srgbClr val="FF66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3200" b="1">
                <a:solidFill>
                  <a:schemeClr val="bg1"/>
                </a:solidFill>
                <a:effectLst>
                  <a:outerShdw blurRad="38100" dist="38100" dir="2700000" algn="tl">
                    <a:srgbClr val="000000"/>
                  </a:outerShdw>
                </a:effectLst>
                <a:latin typeface="Arial" panose="020B0604020202020204" pitchFamily="34" charset="0"/>
              </a:rPr>
              <a:t>Every Period of Life Has Its Own Challenges</a:t>
            </a:r>
          </a:p>
        </p:txBody>
      </p:sp>
      <p:sp>
        <p:nvSpPr>
          <p:cNvPr id="7171" name="Rectangle 3"/>
          <p:cNvSpPr>
            <a:spLocks noChangeArrowheads="1"/>
          </p:cNvSpPr>
          <p:nvPr/>
        </p:nvSpPr>
        <p:spPr bwMode="auto">
          <a:xfrm>
            <a:off x="76200" y="2971800"/>
            <a:ext cx="9144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altLang="en-US" sz="2400" b="1">
                <a:latin typeface="Times New Roman" pitchFamily="18" charset="0"/>
              </a:rPr>
              <a:t>10        20       30        40        50        60       70        80        90</a:t>
            </a:r>
          </a:p>
        </p:txBody>
      </p:sp>
      <p:sp>
        <p:nvSpPr>
          <p:cNvPr id="7172" name="Rectangle 4"/>
          <p:cNvSpPr>
            <a:spLocks noChangeArrowheads="1"/>
          </p:cNvSpPr>
          <p:nvPr/>
        </p:nvSpPr>
        <p:spPr bwMode="auto">
          <a:xfrm>
            <a:off x="3429000" y="2895600"/>
            <a:ext cx="2286000" cy="2133600"/>
          </a:xfrm>
          <a:prstGeom prst="rect">
            <a:avLst/>
          </a:prstGeom>
          <a:solidFill>
            <a:srgbClr val="FFFF66">
              <a:alpha val="47842"/>
            </a:srgbClr>
          </a:solidFill>
          <a:ln w="9525">
            <a:solidFill>
              <a:schemeClr val="tx1"/>
            </a:solidFill>
            <a:miter lim="800000"/>
            <a:headEnd/>
            <a:tailEnd/>
          </a:ln>
          <a:effectLst/>
        </p:spPr>
        <p:txBody>
          <a:bodyPr wrap="none" anchor="ctr"/>
          <a:lstStyle/>
          <a:p>
            <a:pPr algn="ctr"/>
            <a:endParaRPr lang="en-US" altLang="en-US" sz="2400" b="1">
              <a:solidFill>
                <a:srgbClr val="000000"/>
              </a:solidFill>
            </a:endParaRPr>
          </a:p>
          <a:p>
            <a:pPr algn="ctr"/>
            <a:r>
              <a:rPr lang="en-US" altLang="en-US" sz="2400" b="1">
                <a:solidFill>
                  <a:srgbClr val="000000"/>
                </a:solidFill>
              </a:rPr>
              <a:t>Mid-Life</a:t>
            </a:r>
          </a:p>
          <a:p>
            <a:pPr algn="ctr"/>
            <a:r>
              <a:rPr lang="en-US" altLang="en-US" sz="2400" b="1">
                <a:solidFill>
                  <a:srgbClr val="000000"/>
                </a:solidFill>
              </a:rPr>
              <a:t>Years</a:t>
            </a:r>
          </a:p>
        </p:txBody>
      </p:sp>
      <p:sp>
        <p:nvSpPr>
          <p:cNvPr id="13317" name="Text Box 5"/>
          <p:cNvSpPr txBox="1">
            <a:spLocks noChangeArrowheads="1"/>
          </p:cNvSpPr>
          <p:nvPr/>
        </p:nvSpPr>
        <p:spPr bwMode="auto">
          <a:xfrm>
            <a:off x="4926013" y="1524000"/>
            <a:ext cx="2493962" cy="1187450"/>
          </a:xfrm>
          <a:prstGeom prst="rect">
            <a:avLst/>
          </a:prstGeom>
          <a:noFill/>
          <a:ln w="9525">
            <a:noFill/>
            <a:miter lim="800000"/>
            <a:headEnd/>
            <a:tailEnd/>
          </a:ln>
          <a:effectLst/>
        </p:spPr>
        <p:txBody>
          <a:bodyPr wrap="none">
            <a:spAutoFit/>
          </a:bodyPr>
          <a:lstStyle/>
          <a:p>
            <a:pPr algn="ctr"/>
            <a:r>
              <a:rPr lang="en-US" altLang="en-US" sz="2400" b="1" i="1">
                <a:solidFill>
                  <a:srgbClr val="FFFF66"/>
                </a:solidFill>
              </a:rPr>
              <a:t>Many Men</a:t>
            </a:r>
          </a:p>
          <a:p>
            <a:pPr algn="ctr"/>
            <a:r>
              <a:rPr lang="en-US" altLang="en-US" sz="2400" b="1" i="1">
                <a:solidFill>
                  <a:srgbClr val="FFFF66"/>
                </a:solidFill>
              </a:rPr>
              <a:t>Mid-Life Crisis</a:t>
            </a:r>
          </a:p>
          <a:p>
            <a:pPr algn="ctr"/>
            <a:r>
              <a:rPr lang="en-US" altLang="en-US" sz="2400" b="1" i="1">
                <a:solidFill>
                  <a:srgbClr val="FFFF66"/>
                </a:solidFill>
              </a:rPr>
              <a:t>“2</a:t>
            </a:r>
            <a:r>
              <a:rPr lang="en-US" altLang="en-US" sz="2400" b="1" i="1" baseline="30000">
                <a:solidFill>
                  <a:srgbClr val="FFFF66"/>
                </a:solidFill>
              </a:rPr>
              <a:t>nd</a:t>
            </a:r>
            <a:r>
              <a:rPr lang="en-US" altLang="en-US" sz="2400" b="1" i="1">
                <a:solidFill>
                  <a:srgbClr val="FFFF66"/>
                </a:solidFill>
              </a:rPr>
              <a:t> Childhood”</a:t>
            </a:r>
          </a:p>
        </p:txBody>
      </p:sp>
      <p:sp>
        <p:nvSpPr>
          <p:cNvPr id="13318" name="Line 6"/>
          <p:cNvSpPr>
            <a:spLocks noChangeShapeType="1"/>
          </p:cNvSpPr>
          <p:nvPr/>
        </p:nvSpPr>
        <p:spPr bwMode="auto">
          <a:xfrm flipV="1">
            <a:off x="4648200" y="2590800"/>
            <a:ext cx="914400" cy="1066800"/>
          </a:xfrm>
          <a:prstGeom prst="line">
            <a:avLst/>
          </a:prstGeom>
          <a:noFill/>
          <a:ln w="76200">
            <a:solidFill>
              <a:srgbClr val="FFFF66"/>
            </a:solidFill>
            <a:round/>
            <a:headEnd/>
            <a:tailEnd/>
          </a:ln>
          <a:effectLst/>
        </p:spPr>
        <p:txBody>
          <a:bodyPr/>
          <a:lstStyle/>
          <a:p>
            <a:endParaRPr lang="en-US"/>
          </a:p>
        </p:txBody>
      </p:sp>
      <p:sp>
        <p:nvSpPr>
          <p:cNvPr id="13319" name="Line 7"/>
          <p:cNvSpPr>
            <a:spLocks noChangeShapeType="1"/>
          </p:cNvSpPr>
          <p:nvPr/>
        </p:nvSpPr>
        <p:spPr bwMode="auto">
          <a:xfrm flipH="1" flipV="1">
            <a:off x="2514600" y="2438400"/>
            <a:ext cx="1676400" cy="1143000"/>
          </a:xfrm>
          <a:prstGeom prst="line">
            <a:avLst/>
          </a:prstGeom>
          <a:noFill/>
          <a:ln w="76200">
            <a:solidFill>
              <a:srgbClr val="FFFF66"/>
            </a:solidFill>
            <a:round/>
            <a:headEnd/>
            <a:tailEnd/>
          </a:ln>
          <a:effectLst/>
        </p:spPr>
        <p:txBody>
          <a:bodyPr/>
          <a:lstStyle/>
          <a:p>
            <a:endParaRPr lang="en-US"/>
          </a:p>
        </p:txBody>
      </p:sp>
      <p:sp>
        <p:nvSpPr>
          <p:cNvPr id="13320" name="Text Box 8"/>
          <p:cNvSpPr txBox="1">
            <a:spLocks noChangeArrowheads="1"/>
          </p:cNvSpPr>
          <p:nvPr/>
        </p:nvSpPr>
        <p:spPr bwMode="auto">
          <a:xfrm>
            <a:off x="166688" y="1676400"/>
            <a:ext cx="3095625" cy="822325"/>
          </a:xfrm>
          <a:prstGeom prst="rect">
            <a:avLst/>
          </a:prstGeom>
          <a:noFill/>
          <a:ln w="9525">
            <a:noFill/>
            <a:miter lim="800000"/>
            <a:headEnd/>
            <a:tailEnd/>
          </a:ln>
          <a:effectLst/>
        </p:spPr>
        <p:txBody>
          <a:bodyPr wrap="none">
            <a:spAutoFit/>
          </a:bodyPr>
          <a:lstStyle/>
          <a:p>
            <a:pPr algn="ctr"/>
            <a:r>
              <a:rPr lang="en-US" altLang="en-US" sz="2400" b="1" i="1">
                <a:solidFill>
                  <a:srgbClr val="FFFF66"/>
                </a:solidFill>
              </a:rPr>
              <a:t>Some Women</a:t>
            </a:r>
          </a:p>
          <a:p>
            <a:pPr algn="ctr"/>
            <a:r>
              <a:rPr lang="en-US" altLang="en-US" sz="2400" b="1" i="1">
                <a:solidFill>
                  <a:srgbClr val="FFFF66"/>
                </a:solidFill>
              </a:rPr>
              <a:t>Many “The Change”</a:t>
            </a:r>
          </a:p>
        </p:txBody>
      </p:sp>
      <p:sp>
        <p:nvSpPr>
          <p:cNvPr id="13321" name="Text Box 9"/>
          <p:cNvSpPr txBox="1">
            <a:spLocks noChangeArrowheads="1"/>
          </p:cNvSpPr>
          <p:nvPr/>
        </p:nvSpPr>
        <p:spPr bwMode="auto">
          <a:xfrm>
            <a:off x="5715000" y="3733800"/>
            <a:ext cx="3429000" cy="2314575"/>
          </a:xfrm>
          <a:prstGeom prst="rect">
            <a:avLst/>
          </a:prstGeom>
          <a:noFill/>
          <a:ln w="9525">
            <a:noFill/>
            <a:miter lim="800000"/>
            <a:headEnd/>
            <a:tailEnd/>
          </a:ln>
          <a:effectLst/>
        </p:spPr>
        <p:txBody>
          <a:bodyPr>
            <a:spAutoFit/>
          </a:bodyPr>
          <a:lstStyle/>
          <a:p>
            <a:pPr>
              <a:lnSpc>
                <a:spcPct val="130000"/>
              </a:lnSpc>
              <a:buFontTx/>
              <a:buChar char="•"/>
            </a:pPr>
            <a:r>
              <a:rPr lang="en-US" altLang="en-US" sz="2800" b="1">
                <a:solidFill>
                  <a:srgbClr val="FFFFCC"/>
                </a:solidFill>
              </a:rPr>
              <a:t> Not a disease –   (that you catch)</a:t>
            </a:r>
          </a:p>
          <a:p>
            <a:pPr>
              <a:lnSpc>
                <a:spcPct val="130000"/>
              </a:lnSpc>
              <a:buFontTx/>
              <a:buChar char="•"/>
            </a:pPr>
            <a:r>
              <a:rPr lang="en-US" altLang="en-US" sz="2800" b="1">
                <a:solidFill>
                  <a:srgbClr val="FFFFCC"/>
                </a:solidFill>
              </a:rPr>
              <a:t> Real Problem</a:t>
            </a:r>
          </a:p>
          <a:p>
            <a:pPr>
              <a:lnSpc>
                <a:spcPct val="130000"/>
              </a:lnSpc>
              <a:buFontTx/>
              <a:buChar char="•"/>
            </a:pPr>
            <a:r>
              <a:rPr lang="en-US" altLang="en-US" sz="2800" b="1">
                <a:solidFill>
                  <a:srgbClr val="FFFFCC"/>
                </a:solidFill>
              </a:rPr>
              <a:t> Preventable?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wipe(down)">
                                      <p:cBhvr>
                                        <p:cTn id="7" dur="500"/>
                                        <p:tgtEl>
                                          <p:spTgt spid="133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wipe(left)">
                                      <p:cBhvr>
                                        <p:cTn id="12" dur="500"/>
                                        <p:tgtEl>
                                          <p:spTgt spid="13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319"/>
                                        </p:tgtEl>
                                        <p:attrNameLst>
                                          <p:attrName>style.visibility</p:attrName>
                                        </p:attrNameLst>
                                      </p:cBhvr>
                                      <p:to>
                                        <p:strVal val="visible"/>
                                      </p:to>
                                    </p:set>
                                    <p:animEffect transition="in" filter="wipe(down)">
                                      <p:cBhvr>
                                        <p:cTn id="17" dur="500"/>
                                        <p:tgtEl>
                                          <p:spTgt spid="133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20"/>
                                        </p:tgtEl>
                                        <p:attrNameLst>
                                          <p:attrName>style.visibility</p:attrName>
                                        </p:attrNameLst>
                                      </p:cBhvr>
                                      <p:to>
                                        <p:strVal val="visible"/>
                                      </p:to>
                                    </p:set>
                                    <p:animEffect transition="in" filter="wipe(left)">
                                      <p:cBhvr>
                                        <p:cTn id="22" dur="500"/>
                                        <p:tgtEl>
                                          <p:spTgt spid="133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3321">
                                            <p:txEl>
                                              <p:pRg st="0" end="0"/>
                                            </p:txEl>
                                          </p:spTgt>
                                        </p:tgtEl>
                                        <p:attrNameLst>
                                          <p:attrName>style.visibility</p:attrName>
                                        </p:attrNameLst>
                                      </p:cBhvr>
                                      <p:to>
                                        <p:strVal val="visible"/>
                                      </p:to>
                                    </p:set>
                                    <p:anim calcmode="lin" valueType="num">
                                      <p:cBhvr additive="base">
                                        <p:cTn id="27" dur="500" fill="hold"/>
                                        <p:tgtEl>
                                          <p:spTgt spid="13321">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332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3321">
                                            <p:txEl>
                                              <p:pRg st="1" end="1"/>
                                            </p:txEl>
                                          </p:spTgt>
                                        </p:tgtEl>
                                        <p:attrNameLst>
                                          <p:attrName>style.visibility</p:attrName>
                                        </p:attrNameLst>
                                      </p:cBhvr>
                                      <p:to>
                                        <p:strVal val="visible"/>
                                      </p:to>
                                    </p:set>
                                    <p:anim calcmode="lin" valueType="num">
                                      <p:cBhvr additive="base">
                                        <p:cTn id="33" dur="500" fill="hold"/>
                                        <p:tgtEl>
                                          <p:spTgt spid="13321">
                                            <p:txEl>
                                              <p:pRg st="1" end="1"/>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332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3321">
                                            <p:txEl>
                                              <p:pRg st="2" end="2"/>
                                            </p:txEl>
                                          </p:spTgt>
                                        </p:tgtEl>
                                        <p:attrNameLst>
                                          <p:attrName>style.visibility</p:attrName>
                                        </p:attrNameLst>
                                      </p:cBhvr>
                                      <p:to>
                                        <p:strVal val="visible"/>
                                      </p:to>
                                    </p:set>
                                    <p:anim calcmode="lin" valueType="num">
                                      <p:cBhvr additive="base">
                                        <p:cTn id="39" dur="500" fill="hold"/>
                                        <p:tgtEl>
                                          <p:spTgt spid="13321">
                                            <p:txEl>
                                              <p:pRg st="2" end="2"/>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332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animBg="1"/>
      <p:bldP spid="13319" grpId="0" animBg="1"/>
      <p:bldP spid="13320" grpId="0"/>
      <p:bldP spid="1332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1564766985"/>
          <p:cNvPicPr>
            <a:picLocks noChangeAspect="1" noChangeArrowheads="1"/>
          </p:cNvPicPr>
          <p:nvPr/>
        </p:nvPicPr>
        <p:blipFill>
          <a:blip r:embed="rId2" cstate="print"/>
          <a:srcRect/>
          <a:stretch>
            <a:fillRect/>
          </a:stretch>
        </p:blipFill>
        <p:spPr bwMode="auto">
          <a:xfrm>
            <a:off x="457200" y="1066800"/>
            <a:ext cx="2876550" cy="4524375"/>
          </a:xfrm>
          <a:prstGeom prst="rect">
            <a:avLst/>
          </a:prstGeom>
          <a:noFill/>
          <a:ln w="9525">
            <a:solidFill>
              <a:schemeClr val="bg1"/>
            </a:solidFill>
            <a:miter lim="800000"/>
            <a:headEnd/>
            <a:tailEnd/>
          </a:ln>
        </p:spPr>
      </p:pic>
      <p:sp>
        <p:nvSpPr>
          <p:cNvPr id="8195" name="Text Box 3"/>
          <p:cNvSpPr txBox="1">
            <a:spLocks noChangeArrowheads="1"/>
          </p:cNvSpPr>
          <p:nvPr/>
        </p:nvSpPr>
        <p:spPr bwMode="auto">
          <a:xfrm>
            <a:off x="4038600" y="1600200"/>
            <a:ext cx="4724400" cy="4738688"/>
          </a:xfrm>
          <a:prstGeom prst="rect">
            <a:avLst/>
          </a:prstGeom>
          <a:noFill/>
          <a:ln w="9525">
            <a:solidFill>
              <a:schemeClr val="hlink"/>
            </a:solidFill>
            <a:miter lim="800000"/>
            <a:headEnd/>
            <a:tailEnd/>
          </a:ln>
          <a:effectLst/>
        </p:spPr>
        <p:txBody>
          <a:bodyPr>
            <a:spAutoFit/>
          </a:bodyPr>
          <a:lstStyle/>
          <a:p>
            <a:pPr marL="457200" indent="-457200">
              <a:lnSpc>
                <a:spcPct val="150000"/>
              </a:lnSpc>
              <a:spcBef>
                <a:spcPct val="50000"/>
              </a:spcBef>
              <a:buFontTx/>
              <a:buAutoNum type="arabicPeriod"/>
            </a:pPr>
            <a:r>
              <a:rPr lang="en-US" altLang="en-US" sz="3200" b="1" u="sng">
                <a:solidFill>
                  <a:srgbClr val="FFFFCC"/>
                </a:solidFill>
              </a:rPr>
              <a:t>His Body</a:t>
            </a:r>
          </a:p>
          <a:p>
            <a:pPr marL="457200" indent="-457200">
              <a:lnSpc>
                <a:spcPct val="150000"/>
              </a:lnSpc>
              <a:spcBef>
                <a:spcPct val="50000"/>
              </a:spcBef>
              <a:buFontTx/>
              <a:buAutoNum type="arabicPeriod"/>
            </a:pPr>
            <a:r>
              <a:rPr lang="en-US" altLang="en-US" sz="3200" b="1" u="sng">
                <a:solidFill>
                  <a:srgbClr val="FFFFCC"/>
                </a:solidFill>
              </a:rPr>
              <a:t>His Work</a:t>
            </a:r>
          </a:p>
          <a:p>
            <a:pPr marL="457200" indent="-457200">
              <a:lnSpc>
                <a:spcPct val="150000"/>
              </a:lnSpc>
              <a:spcBef>
                <a:spcPct val="50000"/>
              </a:spcBef>
              <a:buFontTx/>
              <a:buAutoNum type="arabicPeriod"/>
            </a:pPr>
            <a:r>
              <a:rPr lang="en-US" altLang="en-US" sz="3200" b="1" u="sng">
                <a:solidFill>
                  <a:srgbClr val="FFFFCC"/>
                </a:solidFill>
              </a:rPr>
              <a:t>His Wife &amp; Family</a:t>
            </a:r>
          </a:p>
          <a:p>
            <a:pPr marL="457200" indent="-457200">
              <a:lnSpc>
                <a:spcPct val="150000"/>
              </a:lnSpc>
              <a:spcBef>
                <a:spcPct val="50000"/>
              </a:spcBef>
              <a:buFontTx/>
              <a:buAutoNum type="arabicPeriod"/>
            </a:pPr>
            <a:r>
              <a:rPr lang="en-US" altLang="en-US" sz="3200" b="1" u="sng">
                <a:solidFill>
                  <a:srgbClr val="FFFFCC"/>
                </a:solidFill>
              </a:rPr>
              <a:t>His God</a:t>
            </a:r>
          </a:p>
          <a:p>
            <a:pPr marL="457200" indent="-457200">
              <a:lnSpc>
                <a:spcPct val="150000"/>
              </a:lnSpc>
              <a:spcBef>
                <a:spcPct val="50000"/>
              </a:spcBef>
            </a:pPr>
            <a:endParaRPr lang="en-US" altLang="en-US" sz="3200" b="1">
              <a:solidFill>
                <a:srgbClr val="FFFFCC"/>
              </a:solidFill>
            </a:endParaRPr>
          </a:p>
        </p:txBody>
      </p:sp>
      <p:sp>
        <p:nvSpPr>
          <p:cNvPr id="14340" name="Text Box 4"/>
          <p:cNvSpPr txBox="1">
            <a:spLocks noChangeArrowheads="1"/>
          </p:cNvSpPr>
          <p:nvPr/>
        </p:nvSpPr>
        <p:spPr bwMode="auto">
          <a:xfrm>
            <a:off x="4114800" y="685800"/>
            <a:ext cx="4343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en-US" sz="3200" u="sng">
                <a:solidFill>
                  <a:srgbClr val="6699FF"/>
                </a:solidFill>
                <a:effectLst>
                  <a:outerShdw blurRad="38100" dist="38100" dir="2700000" algn="tl">
                    <a:srgbClr val="000000"/>
                  </a:outerShdw>
                </a:effectLst>
                <a:latin typeface="Arial Black" panose="020B0A04020102020204" pitchFamily="34" charset="0"/>
              </a:rPr>
              <a:t>Four Enemies</a:t>
            </a:r>
          </a:p>
        </p:txBody>
      </p:sp>
      <p:sp>
        <p:nvSpPr>
          <p:cNvPr id="14341" name="Text Box 5"/>
          <p:cNvSpPr txBox="1">
            <a:spLocks noChangeArrowheads="1"/>
          </p:cNvSpPr>
          <p:nvPr/>
        </p:nvSpPr>
        <p:spPr bwMode="auto">
          <a:xfrm>
            <a:off x="4495800" y="2286000"/>
            <a:ext cx="3835400" cy="396875"/>
          </a:xfrm>
          <a:prstGeom prst="rect">
            <a:avLst/>
          </a:prstGeom>
          <a:noFill/>
          <a:ln w="9525">
            <a:noFill/>
            <a:miter lim="800000"/>
            <a:headEnd/>
            <a:tailEnd/>
          </a:ln>
          <a:effectLst/>
        </p:spPr>
        <p:txBody>
          <a:bodyPr wrap="none">
            <a:spAutoFit/>
          </a:bodyPr>
          <a:lstStyle/>
          <a:p>
            <a:r>
              <a:rPr lang="en-US" altLang="en-US" sz="2000" b="1" i="1">
                <a:solidFill>
                  <a:srgbClr val="FFFF66"/>
                </a:solidFill>
              </a:rPr>
              <a:t>(Losing his looks, hair, shape)</a:t>
            </a:r>
          </a:p>
        </p:txBody>
      </p:sp>
      <p:sp>
        <p:nvSpPr>
          <p:cNvPr id="14342" name="Text Box 6"/>
          <p:cNvSpPr txBox="1">
            <a:spLocks noChangeArrowheads="1"/>
          </p:cNvSpPr>
          <p:nvPr/>
        </p:nvSpPr>
        <p:spPr bwMode="auto">
          <a:xfrm>
            <a:off x="4495800" y="3260725"/>
            <a:ext cx="4087813" cy="396875"/>
          </a:xfrm>
          <a:prstGeom prst="rect">
            <a:avLst/>
          </a:prstGeom>
          <a:noFill/>
          <a:ln w="9525">
            <a:noFill/>
            <a:miter lim="800000"/>
            <a:headEnd/>
            <a:tailEnd/>
          </a:ln>
          <a:effectLst/>
        </p:spPr>
        <p:txBody>
          <a:bodyPr wrap="none">
            <a:spAutoFit/>
          </a:bodyPr>
          <a:lstStyle/>
          <a:p>
            <a:r>
              <a:rPr lang="en-US" altLang="en-US" sz="2000" b="1" i="1">
                <a:solidFill>
                  <a:srgbClr val="FFFF66"/>
                </a:solidFill>
              </a:rPr>
              <a:t>(Monotony in what was exciting)</a:t>
            </a:r>
          </a:p>
        </p:txBody>
      </p:sp>
      <p:sp>
        <p:nvSpPr>
          <p:cNvPr id="14343" name="Text Box 7"/>
          <p:cNvSpPr txBox="1">
            <a:spLocks noChangeArrowheads="1"/>
          </p:cNvSpPr>
          <p:nvPr/>
        </p:nvSpPr>
        <p:spPr bwMode="auto">
          <a:xfrm>
            <a:off x="4495800" y="4267200"/>
            <a:ext cx="4089400" cy="396875"/>
          </a:xfrm>
          <a:prstGeom prst="rect">
            <a:avLst/>
          </a:prstGeom>
          <a:noFill/>
          <a:ln w="9525">
            <a:noFill/>
            <a:miter lim="800000"/>
            <a:headEnd/>
            <a:tailEnd/>
          </a:ln>
          <a:effectLst/>
        </p:spPr>
        <p:txBody>
          <a:bodyPr wrap="none">
            <a:spAutoFit/>
          </a:bodyPr>
          <a:lstStyle/>
          <a:p>
            <a:r>
              <a:rPr lang="en-US" altLang="en-US" sz="2000" b="1" i="1">
                <a:solidFill>
                  <a:srgbClr val="FFFF66"/>
                </a:solidFill>
              </a:rPr>
              <a:t>(Trapped by his responsibilities)</a:t>
            </a:r>
          </a:p>
        </p:txBody>
      </p:sp>
      <p:sp>
        <p:nvSpPr>
          <p:cNvPr id="14344" name="Text Box 8"/>
          <p:cNvSpPr txBox="1">
            <a:spLocks noChangeArrowheads="1"/>
          </p:cNvSpPr>
          <p:nvPr/>
        </p:nvSpPr>
        <p:spPr bwMode="auto">
          <a:xfrm>
            <a:off x="4495800" y="5318125"/>
            <a:ext cx="4038600" cy="701675"/>
          </a:xfrm>
          <a:prstGeom prst="rect">
            <a:avLst/>
          </a:prstGeom>
          <a:noFill/>
          <a:ln w="9525">
            <a:noFill/>
            <a:miter lim="800000"/>
            <a:headEnd/>
            <a:tailEnd/>
          </a:ln>
          <a:effectLst/>
        </p:spPr>
        <p:txBody>
          <a:bodyPr>
            <a:spAutoFit/>
          </a:bodyPr>
          <a:lstStyle/>
          <a:p>
            <a:r>
              <a:rPr lang="en-US" altLang="en-US" sz="2000" b="1" i="1">
                <a:solidFill>
                  <a:srgbClr val="FFFF66"/>
                </a:solidFill>
              </a:rPr>
              <a:t>(Accusing him of selfishness, laziness, &amp; lust)</a:t>
            </a:r>
          </a:p>
        </p:txBody>
      </p:sp>
      <p:sp>
        <p:nvSpPr>
          <p:cNvPr id="14345" name="Text Box 9"/>
          <p:cNvSpPr txBox="1">
            <a:spLocks noChangeArrowheads="1"/>
          </p:cNvSpPr>
          <p:nvPr/>
        </p:nvSpPr>
        <p:spPr bwMode="auto">
          <a:xfrm>
            <a:off x="223838" y="381000"/>
            <a:ext cx="3517900" cy="528638"/>
          </a:xfrm>
          <a:prstGeom prst="rect">
            <a:avLst/>
          </a:prstGeom>
          <a:solidFill>
            <a:srgbClr val="FF6600"/>
          </a:solidFill>
          <a:ln w="9525">
            <a:solidFill>
              <a:schemeClr val="accent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2800" b="1" i="1">
                <a:solidFill>
                  <a:srgbClr val="3366FF"/>
                </a:solidFill>
                <a:effectLst>
                  <a:outerShdw blurRad="38100" dist="38100" dir="2700000" algn="tl">
                    <a:srgbClr val="000000"/>
                  </a:outerShdw>
                </a:effectLst>
                <a:latin typeface="Times New Roman" panose="02020603050405020304" pitchFamily="18" charset="0"/>
              </a:rPr>
              <a:t>“Second Adolescence”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2000"/>
                                        <p:tgtEl>
                                          <p:spTgt spid="143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2"/>
                                        </p:tgtEl>
                                        <p:attrNameLst>
                                          <p:attrName>style.visibility</p:attrName>
                                        </p:attrNameLst>
                                      </p:cBhvr>
                                      <p:to>
                                        <p:strVal val="visible"/>
                                      </p:to>
                                    </p:set>
                                    <p:animEffect transition="in" filter="fade">
                                      <p:cBhvr>
                                        <p:cTn id="12" dur="2000"/>
                                        <p:tgtEl>
                                          <p:spTgt spid="143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3"/>
                                        </p:tgtEl>
                                        <p:attrNameLst>
                                          <p:attrName>style.visibility</p:attrName>
                                        </p:attrNameLst>
                                      </p:cBhvr>
                                      <p:to>
                                        <p:strVal val="visible"/>
                                      </p:to>
                                    </p:set>
                                    <p:animEffect transition="in" filter="fade">
                                      <p:cBhvr>
                                        <p:cTn id="17" dur="2000"/>
                                        <p:tgtEl>
                                          <p:spTgt spid="143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44"/>
                                        </p:tgtEl>
                                        <p:attrNameLst>
                                          <p:attrName>style.visibility</p:attrName>
                                        </p:attrNameLst>
                                      </p:cBhvr>
                                      <p:to>
                                        <p:strVal val="visible"/>
                                      </p:to>
                                    </p:set>
                                    <p:animEffect transition="in" filter="fade">
                                      <p:cBhvr>
                                        <p:cTn id="22" dur="2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P spid="14342" grpId="0"/>
      <p:bldP spid="14343" grpId="0"/>
      <p:bldP spid="143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1564766985"/>
          <p:cNvPicPr>
            <a:picLocks noChangeAspect="1" noChangeArrowheads="1"/>
          </p:cNvPicPr>
          <p:nvPr/>
        </p:nvPicPr>
        <p:blipFill>
          <a:blip r:embed="rId2" cstate="print"/>
          <a:srcRect/>
          <a:stretch>
            <a:fillRect/>
          </a:stretch>
        </p:blipFill>
        <p:spPr bwMode="auto">
          <a:xfrm>
            <a:off x="457200" y="1066800"/>
            <a:ext cx="2876550" cy="4524375"/>
          </a:xfrm>
          <a:prstGeom prst="rect">
            <a:avLst/>
          </a:prstGeom>
          <a:noFill/>
          <a:ln w="9525">
            <a:solidFill>
              <a:schemeClr val="bg1"/>
            </a:solidFill>
            <a:miter lim="800000"/>
            <a:headEnd/>
            <a:tailEnd/>
          </a:ln>
        </p:spPr>
      </p:pic>
      <p:sp>
        <p:nvSpPr>
          <p:cNvPr id="9219" name="Text Box 3"/>
          <p:cNvSpPr txBox="1">
            <a:spLocks noChangeArrowheads="1"/>
          </p:cNvSpPr>
          <p:nvPr/>
        </p:nvSpPr>
        <p:spPr bwMode="auto">
          <a:xfrm>
            <a:off x="4038600" y="1600200"/>
            <a:ext cx="5105400" cy="4738688"/>
          </a:xfrm>
          <a:prstGeom prst="rect">
            <a:avLst/>
          </a:prstGeom>
          <a:noFill/>
          <a:ln w="9525">
            <a:solidFill>
              <a:schemeClr val="hlink"/>
            </a:solidFill>
            <a:miter lim="800000"/>
            <a:headEnd/>
            <a:tailEnd/>
          </a:ln>
          <a:effectLst/>
        </p:spPr>
        <p:txBody>
          <a:bodyPr>
            <a:spAutoFit/>
          </a:bodyPr>
          <a:lstStyle/>
          <a:p>
            <a:pPr marL="457200" indent="-457200">
              <a:lnSpc>
                <a:spcPct val="150000"/>
              </a:lnSpc>
              <a:spcBef>
                <a:spcPct val="50000"/>
              </a:spcBef>
              <a:buFontTx/>
              <a:buAutoNum type="arabicPeriod"/>
            </a:pPr>
            <a:r>
              <a:rPr lang="en-US" altLang="en-US" sz="3200" b="1" u="sng">
                <a:solidFill>
                  <a:srgbClr val="FFFFCC"/>
                </a:solidFill>
              </a:rPr>
              <a:t>Her Body</a:t>
            </a:r>
          </a:p>
          <a:p>
            <a:pPr marL="457200" indent="-457200">
              <a:lnSpc>
                <a:spcPct val="150000"/>
              </a:lnSpc>
              <a:spcBef>
                <a:spcPct val="50000"/>
              </a:spcBef>
              <a:buFontTx/>
              <a:buAutoNum type="arabicPeriod"/>
            </a:pPr>
            <a:r>
              <a:rPr lang="en-US" altLang="en-US" sz="3200" b="1" u="sng">
                <a:solidFill>
                  <a:srgbClr val="FFFFCC"/>
                </a:solidFill>
              </a:rPr>
              <a:t>Her Work</a:t>
            </a:r>
          </a:p>
          <a:p>
            <a:pPr marL="457200" indent="-457200">
              <a:lnSpc>
                <a:spcPct val="150000"/>
              </a:lnSpc>
              <a:spcBef>
                <a:spcPct val="50000"/>
              </a:spcBef>
              <a:buFontTx/>
              <a:buAutoNum type="arabicPeriod"/>
            </a:pPr>
            <a:r>
              <a:rPr lang="en-US" altLang="en-US" sz="3200" b="1" u="sng">
                <a:solidFill>
                  <a:srgbClr val="FFFFCC"/>
                </a:solidFill>
              </a:rPr>
              <a:t>Her Husband &amp; Family</a:t>
            </a:r>
          </a:p>
          <a:p>
            <a:pPr marL="457200" indent="-457200">
              <a:lnSpc>
                <a:spcPct val="150000"/>
              </a:lnSpc>
              <a:spcBef>
                <a:spcPct val="50000"/>
              </a:spcBef>
              <a:buFontTx/>
              <a:buAutoNum type="arabicPeriod"/>
            </a:pPr>
            <a:r>
              <a:rPr lang="en-US" altLang="en-US" sz="3200" b="1" u="sng">
                <a:solidFill>
                  <a:srgbClr val="FFFFCC"/>
                </a:solidFill>
              </a:rPr>
              <a:t>Her God</a:t>
            </a:r>
          </a:p>
          <a:p>
            <a:pPr marL="457200" indent="-457200">
              <a:lnSpc>
                <a:spcPct val="150000"/>
              </a:lnSpc>
              <a:spcBef>
                <a:spcPct val="50000"/>
              </a:spcBef>
            </a:pPr>
            <a:endParaRPr lang="en-US" altLang="en-US" sz="3200" b="1">
              <a:solidFill>
                <a:srgbClr val="FFFFCC"/>
              </a:solidFill>
            </a:endParaRPr>
          </a:p>
        </p:txBody>
      </p:sp>
      <p:sp>
        <p:nvSpPr>
          <p:cNvPr id="23556" name="Text Box 4"/>
          <p:cNvSpPr txBox="1">
            <a:spLocks noChangeArrowheads="1"/>
          </p:cNvSpPr>
          <p:nvPr/>
        </p:nvSpPr>
        <p:spPr bwMode="auto">
          <a:xfrm>
            <a:off x="4114800" y="685800"/>
            <a:ext cx="4343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en-US" sz="3200" u="sng">
                <a:solidFill>
                  <a:srgbClr val="6699FF"/>
                </a:solidFill>
                <a:effectLst>
                  <a:outerShdw blurRad="38100" dist="38100" dir="2700000" algn="tl">
                    <a:srgbClr val="000000"/>
                  </a:outerShdw>
                </a:effectLst>
                <a:latin typeface="Arial Black" panose="020B0A04020102020204" pitchFamily="34" charset="0"/>
              </a:rPr>
              <a:t>Four Enemies</a:t>
            </a:r>
          </a:p>
        </p:txBody>
      </p:sp>
      <p:sp>
        <p:nvSpPr>
          <p:cNvPr id="23557" name="Text Box 5"/>
          <p:cNvSpPr txBox="1">
            <a:spLocks noChangeArrowheads="1"/>
          </p:cNvSpPr>
          <p:nvPr/>
        </p:nvSpPr>
        <p:spPr bwMode="auto">
          <a:xfrm>
            <a:off x="4495800" y="2286000"/>
            <a:ext cx="3863975" cy="396875"/>
          </a:xfrm>
          <a:prstGeom prst="rect">
            <a:avLst/>
          </a:prstGeom>
          <a:noFill/>
          <a:ln w="9525">
            <a:noFill/>
            <a:miter lim="800000"/>
            <a:headEnd/>
            <a:tailEnd/>
          </a:ln>
          <a:effectLst/>
        </p:spPr>
        <p:txBody>
          <a:bodyPr wrap="none">
            <a:spAutoFit/>
          </a:bodyPr>
          <a:lstStyle/>
          <a:p>
            <a:r>
              <a:rPr lang="en-US" altLang="en-US" sz="2000" b="1" i="1">
                <a:solidFill>
                  <a:srgbClr val="FFFF66"/>
                </a:solidFill>
              </a:rPr>
              <a:t>(Losing her looks, hair, shape)</a:t>
            </a:r>
          </a:p>
        </p:txBody>
      </p:sp>
      <p:sp>
        <p:nvSpPr>
          <p:cNvPr id="23558" name="Text Box 6"/>
          <p:cNvSpPr txBox="1">
            <a:spLocks noChangeArrowheads="1"/>
          </p:cNvSpPr>
          <p:nvPr/>
        </p:nvSpPr>
        <p:spPr bwMode="auto">
          <a:xfrm>
            <a:off x="4495800" y="3260725"/>
            <a:ext cx="4087813" cy="396875"/>
          </a:xfrm>
          <a:prstGeom prst="rect">
            <a:avLst/>
          </a:prstGeom>
          <a:noFill/>
          <a:ln w="9525">
            <a:noFill/>
            <a:miter lim="800000"/>
            <a:headEnd/>
            <a:tailEnd/>
          </a:ln>
          <a:effectLst/>
        </p:spPr>
        <p:txBody>
          <a:bodyPr wrap="none">
            <a:spAutoFit/>
          </a:bodyPr>
          <a:lstStyle/>
          <a:p>
            <a:r>
              <a:rPr lang="en-US" altLang="en-US" sz="2000" b="1" i="1">
                <a:solidFill>
                  <a:srgbClr val="FFFF66"/>
                </a:solidFill>
              </a:rPr>
              <a:t>(Monotony in what was exciting)</a:t>
            </a:r>
          </a:p>
        </p:txBody>
      </p:sp>
      <p:sp>
        <p:nvSpPr>
          <p:cNvPr id="23559" name="Text Box 7"/>
          <p:cNvSpPr txBox="1">
            <a:spLocks noChangeArrowheads="1"/>
          </p:cNvSpPr>
          <p:nvPr/>
        </p:nvSpPr>
        <p:spPr bwMode="auto">
          <a:xfrm>
            <a:off x="4495800" y="4267200"/>
            <a:ext cx="4117975" cy="396875"/>
          </a:xfrm>
          <a:prstGeom prst="rect">
            <a:avLst/>
          </a:prstGeom>
          <a:noFill/>
          <a:ln w="9525">
            <a:noFill/>
            <a:miter lim="800000"/>
            <a:headEnd/>
            <a:tailEnd/>
          </a:ln>
          <a:effectLst/>
        </p:spPr>
        <p:txBody>
          <a:bodyPr wrap="none">
            <a:spAutoFit/>
          </a:bodyPr>
          <a:lstStyle/>
          <a:p>
            <a:r>
              <a:rPr lang="en-US" altLang="en-US" sz="2000" b="1" i="1">
                <a:solidFill>
                  <a:srgbClr val="FFFF66"/>
                </a:solidFill>
              </a:rPr>
              <a:t>(Trapped by her responsibilities)</a:t>
            </a:r>
          </a:p>
        </p:txBody>
      </p:sp>
      <p:sp>
        <p:nvSpPr>
          <p:cNvPr id="23560" name="Text Box 8"/>
          <p:cNvSpPr txBox="1">
            <a:spLocks noChangeArrowheads="1"/>
          </p:cNvSpPr>
          <p:nvPr/>
        </p:nvSpPr>
        <p:spPr bwMode="auto">
          <a:xfrm>
            <a:off x="4495800" y="5318125"/>
            <a:ext cx="4038600" cy="701675"/>
          </a:xfrm>
          <a:prstGeom prst="rect">
            <a:avLst/>
          </a:prstGeom>
          <a:noFill/>
          <a:ln w="9525">
            <a:noFill/>
            <a:miter lim="800000"/>
            <a:headEnd/>
            <a:tailEnd/>
          </a:ln>
          <a:effectLst/>
        </p:spPr>
        <p:txBody>
          <a:bodyPr>
            <a:spAutoFit/>
          </a:bodyPr>
          <a:lstStyle/>
          <a:p>
            <a:r>
              <a:rPr lang="en-US" altLang="en-US" sz="2000" b="1" i="1">
                <a:solidFill>
                  <a:srgbClr val="FFFF66"/>
                </a:solidFill>
              </a:rPr>
              <a:t>(Accusing her of selfishness, laziness, &amp; lust)</a:t>
            </a:r>
          </a:p>
        </p:txBody>
      </p:sp>
      <p:sp>
        <p:nvSpPr>
          <p:cNvPr id="23561" name="Text Box 9"/>
          <p:cNvSpPr txBox="1">
            <a:spLocks noChangeArrowheads="1"/>
          </p:cNvSpPr>
          <p:nvPr/>
        </p:nvSpPr>
        <p:spPr bwMode="auto">
          <a:xfrm>
            <a:off x="223838" y="381000"/>
            <a:ext cx="3517900" cy="528638"/>
          </a:xfrm>
          <a:prstGeom prst="rect">
            <a:avLst/>
          </a:prstGeom>
          <a:solidFill>
            <a:srgbClr val="FF6600"/>
          </a:solidFill>
          <a:ln w="9525">
            <a:solidFill>
              <a:schemeClr val="accent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en-US" sz="2800" b="1" i="1">
                <a:solidFill>
                  <a:srgbClr val="3366FF"/>
                </a:solidFill>
                <a:effectLst>
                  <a:outerShdw blurRad="38100" dist="38100" dir="2700000" algn="tl">
                    <a:srgbClr val="000000"/>
                  </a:outerShdw>
                </a:effectLst>
                <a:latin typeface="Times New Roman" panose="02020603050405020304" pitchFamily="18" charset="0"/>
              </a:rPr>
              <a:t>“Second Adolescence”</a:t>
            </a:r>
          </a:p>
        </p:txBody>
      </p:sp>
      <p:sp>
        <p:nvSpPr>
          <p:cNvPr id="9226" name="Rectangle 11"/>
          <p:cNvSpPr>
            <a:spLocks noChangeArrowheads="1"/>
          </p:cNvSpPr>
          <p:nvPr/>
        </p:nvSpPr>
        <p:spPr bwMode="auto">
          <a:xfrm>
            <a:off x="152400" y="228600"/>
            <a:ext cx="3657600" cy="6248400"/>
          </a:xfrm>
          <a:prstGeom prst="rect">
            <a:avLst/>
          </a:prstGeom>
          <a:solidFill>
            <a:schemeClr val="accent1"/>
          </a:solidFill>
          <a:ln w="9525">
            <a:solidFill>
              <a:schemeClr val="tx1"/>
            </a:solidFill>
            <a:miter lim="800000"/>
            <a:headEnd/>
            <a:tailEnd/>
          </a:ln>
          <a:effectLst/>
        </p:spPr>
        <p:txBody>
          <a:bodyPr wrap="none" anchor="ctr"/>
          <a:lstStyle/>
          <a:p>
            <a:pPr eaLnBrk="1" hangingPunct="1"/>
            <a:endParaRPr lang="en-US" altLang="en-US"/>
          </a:p>
        </p:txBody>
      </p:sp>
      <p:sp>
        <p:nvSpPr>
          <p:cNvPr id="9227" name="WordArt 13"/>
          <p:cNvSpPr>
            <a:spLocks noChangeArrowheads="1" noChangeShapeType="1" noTextEdit="1"/>
          </p:cNvSpPr>
          <p:nvPr/>
        </p:nvSpPr>
        <p:spPr bwMode="auto">
          <a:xfrm>
            <a:off x="609600" y="1676400"/>
            <a:ext cx="2743200" cy="3505200"/>
          </a:xfrm>
          <a:prstGeom prst="rect">
            <a:avLst/>
          </a:prstGeom>
        </p:spPr>
        <p:txBody>
          <a:bodyPr wrap="none" fromWordArt="1">
            <a:prstTxWarp prst="textPlain">
              <a:avLst>
                <a:gd name="adj" fmla="val 50000"/>
              </a:avLst>
            </a:prstTxWarp>
          </a:bodyPr>
          <a:lstStyle/>
          <a:p>
            <a:pPr algn="ctr"/>
            <a:r>
              <a:rPr lang="en-US" sz="2800" kern="10">
                <a:ln w="9525">
                  <a:solidFill>
                    <a:srgbClr val="0000CC"/>
                  </a:solidFill>
                  <a:round/>
                  <a:headEnd/>
                  <a:tailEnd/>
                </a:ln>
                <a:solidFill>
                  <a:srgbClr val="FFFFFF"/>
                </a:solidFill>
                <a:latin typeface="Arial Black"/>
              </a:rPr>
              <a:t>Women In </a:t>
            </a:r>
          </a:p>
          <a:p>
            <a:pPr algn="ctr"/>
            <a:r>
              <a:rPr lang="en-US" sz="2800" kern="10">
                <a:ln w="9525">
                  <a:solidFill>
                    <a:srgbClr val="0000CC"/>
                  </a:solidFill>
                  <a:round/>
                  <a:headEnd/>
                  <a:tailEnd/>
                </a:ln>
                <a:solidFill>
                  <a:srgbClr val="FFFFFF"/>
                </a:solidFill>
                <a:latin typeface="Arial Black"/>
              </a:rPr>
              <a:t>Mid-Life </a:t>
            </a:r>
          </a:p>
          <a:p>
            <a:pPr algn="ctr"/>
            <a:r>
              <a:rPr lang="en-US" sz="2800" kern="10">
                <a:ln w="9525">
                  <a:solidFill>
                    <a:srgbClr val="0000CC"/>
                  </a:solidFill>
                  <a:round/>
                  <a:headEnd/>
                  <a:tailEnd/>
                </a:ln>
                <a:solidFill>
                  <a:srgbClr val="FFFFFF"/>
                </a:solidFill>
                <a:latin typeface="Arial Black"/>
              </a:rPr>
              <a:t>Crisis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fade">
                                      <p:cBhvr>
                                        <p:cTn id="7" dur="2000"/>
                                        <p:tgtEl>
                                          <p:spTgt spid="23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8"/>
                                        </p:tgtEl>
                                        <p:attrNameLst>
                                          <p:attrName>style.visibility</p:attrName>
                                        </p:attrNameLst>
                                      </p:cBhvr>
                                      <p:to>
                                        <p:strVal val="visible"/>
                                      </p:to>
                                    </p:set>
                                    <p:animEffect transition="in" filter="fade">
                                      <p:cBhvr>
                                        <p:cTn id="12" dur="2000"/>
                                        <p:tgtEl>
                                          <p:spTgt spid="235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9"/>
                                        </p:tgtEl>
                                        <p:attrNameLst>
                                          <p:attrName>style.visibility</p:attrName>
                                        </p:attrNameLst>
                                      </p:cBhvr>
                                      <p:to>
                                        <p:strVal val="visible"/>
                                      </p:to>
                                    </p:set>
                                    <p:animEffect transition="in" filter="fade">
                                      <p:cBhvr>
                                        <p:cTn id="17" dur="2000"/>
                                        <p:tgtEl>
                                          <p:spTgt spid="235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60"/>
                                        </p:tgtEl>
                                        <p:attrNameLst>
                                          <p:attrName>style.visibility</p:attrName>
                                        </p:attrNameLst>
                                      </p:cBhvr>
                                      <p:to>
                                        <p:strVal val="visible"/>
                                      </p:to>
                                    </p:set>
                                    <p:animEffect transition="in" filter="fade">
                                      <p:cBhvr>
                                        <p:cTn id="22" dur="20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8" grpId="0"/>
      <p:bldP spid="23559" grpId="0"/>
      <p:bldP spid="235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6200" y="0"/>
            <a:ext cx="9296400" cy="1447800"/>
          </a:xfrm>
          <a:prstGeom prst="rect">
            <a:avLst/>
          </a:prstGeom>
          <a:solidFill>
            <a:schemeClr val="bg1"/>
          </a:solidFill>
          <a:ln w="9525">
            <a:solidFill>
              <a:srgbClr val="0033CC"/>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3200" b="1" u="sng">
                <a:effectLst>
                  <a:outerShdw blurRad="38100" dist="38100" dir="2700000" algn="tl">
                    <a:srgbClr val="000000"/>
                  </a:outerShdw>
                </a:effectLst>
                <a:latin typeface="Comic Sans MS" panose="030F0702030302020204" pitchFamily="66" charset="0"/>
              </a:rPr>
              <a:t>What Is Going On In The Mid-Life Period?</a:t>
            </a:r>
          </a:p>
        </p:txBody>
      </p:sp>
      <p:sp>
        <p:nvSpPr>
          <p:cNvPr id="15363" name="AutoShape 3"/>
          <p:cNvSpPr>
            <a:spLocks noChangeArrowheads="1"/>
          </p:cNvSpPr>
          <p:nvPr/>
        </p:nvSpPr>
        <p:spPr bwMode="auto">
          <a:xfrm>
            <a:off x="228600" y="1676400"/>
            <a:ext cx="8915400" cy="1143000"/>
          </a:xfrm>
          <a:prstGeom prst="leftRightArrow">
            <a:avLst>
              <a:gd name="adj1" fmla="val 76389"/>
              <a:gd name="adj2" fmla="val 79986"/>
            </a:avLst>
          </a:prstGeom>
          <a:solidFill>
            <a:srgbClr val="6699FF"/>
          </a:solidFill>
          <a:ln w="9525">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400" b="1" i="1">
                <a:solidFill>
                  <a:schemeClr val="bg1"/>
                </a:solidFill>
                <a:effectLst>
                  <a:outerShdw blurRad="38100" dist="38100" dir="2700000" algn="tl">
                    <a:srgbClr val="000000"/>
                  </a:outerShdw>
                </a:effectLst>
                <a:latin typeface="Arial" panose="020B0604020202020204" pitchFamily="34" charset="0"/>
              </a:rPr>
              <a:t>Transition From Youth to Older Period</a:t>
            </a:r>
          </a:p>
        </p:txBody>
      </p:sp>
      <p:sp>
        <p:nvSpPr>
          <p:cNvPr id="15364" name="Text Box 4"/>
          <p:cNvSpPr txBox="1">
            <a:spLocks noChangeArrowheads="1"/>
          </p:cNvSpPr>
          <p:nvPr/>
        </p:nvSpPr>
        <p:spPr bwMode="auto">
          <a:xfrm>
            <a:off x="609600" y="3048000"/>
            <a:ext cx="8153400" cy="822325"/>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2400">
                <a:solidFill>
                  <a:srgbClr val="0000CC"/>
                </a:solidFill>
                <a:effectLst>
                  <a:outerShdw blurRad="38100" dist="38100" dir="2700000" algn="tl">
                    <a:srgbClr val="C0C0C0"/>
                  </a:outerShdw>
                </a:effectLst>
                <a:latin typeface="Times New Roman" panose="02020603050405020304" pitchFamily="18" charset="0"/>
              </a:rPr>
              <a:t>“…a time of struggle and a feeling of being struck down by life.”</a:t>
            </a:r>
            <a:r>
              <a:rPr lang="en-US" altLang="en-US" sz="2400">
                <a:solidFill>
                  <a:srgbClr val="000000"/>
                </a:solidFill>
                <a:latin typeface="Times New Roman" panose="02020603050405020304" pitchFamily="18" charset="0"/>
              </a:rPr>
              <a:t> (Daniel Levinson, Myers, 1998) </a:t>
            </a:r>
          </a:p>
        </p:txBody>
      </p:sp>
      <p:grpSp>
        <p:nvGrpSpPr>
          <p:cNvPr id="15365" name="Group 5"/>
          <p:cNvGrpSpPr>
            <a:grpSpLocks/>
          </p:cNvGrpSpPr>
          <p:nvPr/>
        </p:nvGrpSpPr>
        <p:grpSpPr bwMode="auto">
          <a:xfrm>
            <a:off x="1219200" y="4267200"/>
            <a:ext cx="6781800" cy="2362200"/>
            <a:chOff x="768" y="2688"/>
            <a:chExt cx="4272" cy="1488"/>
          </a:xfrm>
        </p:grpSpPr>
        <p:sp>
          <p:nvSpPr>
            <p:cNvPr id="15366" name="Text Box 6"/>
            <p:cNvSpPr txBox="1">
              <a:spLocks noChangeArrowheads="1"/>
            </p:cNvSpPr>
            <p:nvPr/>
          </p:nvSpPr>
          <p:spPr bwMode="auto">
            <a:xfrm>
              <a:off x="1104" y="2688"/>
              <a:ext cx="3552" cy="327"/>
            </a:xfrm>
            <a:prstGeom prst="rect">
              <a:avLst/>
            </a:prstGeom>
            <a:solidFill>
              <a:srgbClr val="6699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en-US" sz="2800" b="1">
                  <a:solidFill>
                    <a:srgbClr val="FFFF66"/>
                  </a:solidFill>
                  <a:effectLst>
                    <a:outerShdw blurRad="38100" dist="38100" dir="2700000" algn="tl">
                      <a:srgbClr val="000000"/>
                    </a:outerShdw>
                  </a:effectLst>
                  <a:latin typeface="Arial" panose="020B0604020202020204" pitchFamily="34" charset="0"/>
                </a:rPr>
                <a:t>Aware of our own mortality</a:t>
              </a:r>
            </a:p>
          </p:txBody>
        </p:sp>
        <p:sp>
          <p:nvSpPr>
            <p:cNvPr id="15367" name="Rectangle 7"/>
            <p:cNvSpPr>
              <a:spLocks noChangeArrowheads="1"/>
            </p:cNvSpPr>
            <p:nvPr/>
          </p:nvSpPr>
          <p:spPr bwMode="auto">
            <a:xfrm>
              <a:off x="768" y="2976"/>
              <a:ext cx="336" cy="1200"/>
            </a:xfrm>
            <a:prstGeom prst="rect">
              <a:avLst/>
            </a:prstGeom>
            <a:solidFill>
              <a:srgbClr val="6699FF"/>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B</a:t>
              </a:r>
            </a:p>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I</a:t>
              </a:r>
            </a:p>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R</a:t>
              </a:r>
            </a:p>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T</a:t>
              </a:r>
            </a:p>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H</a:t>
              </a:r>
            </a:p>
          </p:txBody>
        </p:sp>
        <p:sp>
          <p:nvSpPr>
            <p:cNvPr id="15368" name="Rectangle 8"/>
            <p:cNvSpPr>
              <a:spLocks noChangeArrowheads="1"/>
            </p:cNvSpPr>
            <p:nvPr/>
          </p:nvSpPr>
          <p:spPr bwMode="auto">
            <a:xfrm>
              <a:off x="4704" y="2976"/>
              <a:ext cx="336" cy="1200"/>
            </a:xfrm>
            <a:prstGeom prst="rect">
              <a:avLst/>
            </a:prstGeom>
            <a:solidFill>
              <a:srgbClr val="6699FF"/>
            </a:solidFill>
            <a:ln w="9525">
              <a:solidFill>
                <a:srgbClr val="FFFF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D</a:t>
              </a:r>
            </a:p>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E</a:t>
              </a:r>
            </a:p>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A</a:t>
              </a:r>
            </a:p>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T</a:t>
              </a:r>
            </a:p>
            <a:p>
              <a:pPr algn="ctr">
                <a:lnSpc>
                  <a:spcPct val="80000"/>
                </a:lnSpc>
                <a:defRPr/>
              </a:pPr>
              <a:r>
                <a:rPr lang="en-US" altLang="en-US" sz="2400">
                  <a:solidFill>
                    <a:schemeClr val="bg1"/>
                  </a:solidFill>
                  <a:effectLst>
                    <a:outerShdw blurRad="38100" dist="38100" dir="2700000" algn="tl">
                      <a:srgbClr val="000000"/>
                    </a:outerShdw>
                  </a:effectLst>
                  <a:latin typeface="Arial" panose="020B0604020202020204" pitchFamily="34" charset="0"/>
                </a:rPr>
                <a:t>H</a:t>
              </a:r>
            </a:p>
          </p:txBody>
        </p:sp>
        <p:sp>
          <p:nvSpPr>
            <p:cNvPr id="15369" name="AutoShape 9"/>
            <p:cNvSpPr>
              <a:spLocks noChangeArrowheads="1"/>
            </p:cNvSpPr>
            <p:nvPr/>
          </p:nvSpPr>
          <p:spPr bwMode="auto">
            <a:xfrm>
              <a:off x="1104" y="3264"/>
              <a:ext cx="1392" cy="624"/>
            </a:xfrm>
            <a:prstGeom prst="leftArrow">
              <a:avLst>
                <a:gd name="adj1" fmla="val 50000"/>
                <a:gd name="adj2" fmla="val 55769"/>
              </a:avLst>
            </a:prstGeom>
            <a:solidFill>
              <a:srgbClr val="6699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000">
                  <a:effectLst>
                    <a:outerShdw blurRad="38100" dist="38100" dir="2700000" algn="tl">
                      <a:srgbClr val="000000"/>
                    </a:outerShdw>
                  </a:effectLst>
                  <a:latin typeface="Arial" panose="020B0604020202020204" pitchFamily="34" charset="0"/>
                </a:rPr>
                <a:t>Time Since birth</a:t>
              </a:r>
              <a:endParaRPr lang="en-US" altLang="en-US" sz="2400">
                <a:effectLst>
                  <a:outerShdw blurRad="38100" dist="38100" dir="2700000" algn="tl">
                    <a:srgbClr val="000000"/>
                  </a:outerShdw>
                </a:effectLst>
                <a:latin typeface="Arial" panose="020B0604020202020204" pitchFamily="34" charset="0"/>
              </a:endParaRPr>
            </a:p>
          </p:txBody>
        </p:sp>
        <p:sp>
          <p:nvSpPr>
            <p:cNvPr id="15370" name="AutoShape 10"/>
            <p:cNvSpPr>
              <a:spLocks noChangeArrowheads="1"/>
            </p:cNvSpPr>
            <p:nvPr/>
          </p:nvSpPr>
          <p:spPr bwMode="auto">
            <a:xfrm flipH="1">
              <a:off x="3312" y="3264"/>
              <a:ext cx="1392" cy="624"/>
            </a:xfrm>
            <a:prstGeom prst="leftArrow">
              <a:avLst>
                <a:gd name="adj1" fmla="val 50000"/>
                <a:gd name="adj2" fmla="val 55769"/>
              </a:avLst>
            </a:prstGeom>
            <a:solidFill>
              <a:srgbClr val="6699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2000">
                  <a:effectLst>
                    <a:outerShdw blurRad="38100" dist="38100" dir="2700000" algn="tl">
                      <a:srgbClr val="000000"/>
                    </a:outerShdw>
                  </a:effectLst>
                  <a:latin typeface="Arial" panose="020B0604020202020204" pitchFamily="34" charset="0"/>
                </a:rPr>
                <a:t>Time Left</a:t>
              </a:r>
            </a:p>
          </p:txBody>
        </p:sp>
        <p:sp>
          <p:nvSpPr>
            <p:cNvPr id="10251" name="Text Box 11"/>
            <p:cNvSpPr txBox="1">
              <a:spLocks noChangeArrowheads="1"/>
            </p:cNvSpPr>
            <p:nvPr/>
          </p:nvSpPr>
          <p:spPr bwMode="auto">
            <a:xfrm>
              <a:off x="2736" y="3120"/>
              <a:ext cx="364" cy="567"/>
            </a:xfrm>
            <a:prstGeom prst="rect">
              <a:avLst/>
            </a:prstGeom>
            <a:solidFill>
              <a:srgbClr val="6699FF"/>
            </a:solidFill>
            <a:ln w="9525">
              <a:noFill/>
              <a:miter lim="800000"/>
              <a:headEnd/>
              <a:tailEnd/>
            </a:ln>
            <a:effectLst/>
          </p:spPr>
          <p:txBody>
            <a:bodyPr wrap="none">
              <a:spAutoFit/>
            </a:bodyPr>
            <a:lstStyle/>
            <a:p>
              <a:r>
                <a:rPr lang="en-US" altLang="en-US" sz="8000" b="1" baseline="-25000">
                  <a:solidFill>
                    <a:srgbClr val="FFFF66"/>
                  </a:solidFill>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3000" fill="hold"/>
                                        <p:tgtEl>
                                          <p:spTgt spid="15363"/>
                                        </p:tgtEl>
                                        <p:attrNameLst>
                                          <p:attrName>ppt_w</p:attrName>
                                        </p:attrNameLst>
                                      </p:cBhvr>
                                      <p:tavLst>
                                        <p:tav tm="0">
                                          <p:val>
                                            <p:strVal val="#ppt_w*0.70"/>
                                          </p:val>
                                        </p:tav>
                                        <p:tav tm="100000">
                                          <p:val>
                                            <p:strVal val="#ppt_w"/>
                                          </p:val>
                                        </p:tav>
                                      </p:tavLst>
                                    </p:anim>
                                    <p:anim calcmode="lin" valueType="num">
                                      <p:cBhvr>
                                        <p:cTn id="8" dur="3000" fill="hold"/>
                                        <p:tgtEl>
                                          <p:spTgt spid="15363"/>
                                        </p:tgtEl>
                                        <p:attrNameLst>
                                          <p:attrName>ppt_h</p:attrName>
                                        </p:attrNameLst>
                                      </p:cBhvr>
                                      <p:tavLst>
                                        <p:tav tm="0">
                                          <p:val>
                                            <p:strVal val="#ppt_h"/>
                                          </p:val>
                                        </p:tav>
                                        <p:tav tm="100000">
                                          <p:val>
                                            <p:strVal val="#ppt_h"/>
                                          </p:val>
                                        </p:tav>
                                      </p:tavLst>
                                    </p:anim>
                                    <p:animEffect transition="in" filter="fade">
                                      <p:cBhvr>
                                        <p:cTn id="9" dur="3000"/>
                                        <p:tgtEl>
                                          <p:spTgt spid="1536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15364"/>
                                        </p:tgtEl>
                                        <p:attrNameLst>
                                          <p:attrName>style.visibility</p:attrName>
                                        </p:attrNameLst>
                                      </p:cBhvr>
                                      <p:to>
                                        <p:strVal val="visible"/>
                                      </p:to>
                                    </p:set>
                                    <p:animEffect transition="in" filter="slide(fromBottom)">
                                      <p:cBhvr>
                                        <p:cTn id="14" dur="500"/>
                                        <p:tgtEl>
                                          <p:spTgt spid="1536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4" presetClass="entr" presetSubtype="0" accel="100000" fill="hold" nodeType="clickEffect">
                                  <p:stCondLst>
                                    <p:cond delay="0"/>
                                  </p:stCondLst>
                                  <p:childTnLst>
                                    <p:set>
                                      <p:cBhvr>
                                        <p:cTn id="18" dur="1" fill="hold">
                                          <p:stCondLst>
                                            <p:cond delay="0"/>
                                          </p:stCondLst>
                                        </p:cTn>
                                        <p:tgtEl>
                                          <p:spTgt spid="15365"/>
                                        </p:tgtEl>
                                        <p:attrNameLst>
                                          <p:attrName>style.visibility</p:attrName>
                                        </p:attrNameLst>
                                      </p:cBhvr>
                                      <p:to>
                                        <p:strVal val="visible"/>
                                      </p:to>
                                    </p:set>
                                    <p:anim calcmode="lin" valueType="num">
                                      <p:cBhvr>
                                        <p:cTn id="19" dur="3000" fill="hold"/>
                                        <p:tgtEl>
                                          <p:spTgt spid="15365"/>
                                        </p:tgtEl>
                                        <p:attrNameLst>
                                          <p:attrName>ppt_w</p:attrName>
                                        </p:attrNameLst>
                                      </p:cBhvr>
                                      <p:tavLst>
                                        <p:tav tm="0">
                                          <p:val>
                                            <p:strVal val="#ppt_w*0.05"/>
                                          </p:val>
                                        </p:tav>
                                        <p:tav tm="100000">
                                          <p:val>
                                            <p:strVal val="#ppt_w"/>
                                          </p:val>
                                        </p:tav>
                                      </p:tavLst>
                                    </p:anim>
                                    <p:anim calcmode="lin" valueType="num">
                                      <p:cBhvr>
                                        <p:cTn id="20" dur="3000" fill="hold"/>
                                        <p:tgtEl>
                                          <p:spTgt spid="15365"/>
                                        </p:tgtEl>
                                        <p:attrNameLst>
                                          <p:attrName>ppt_h</p:attrName>
                                        </p:attrNameLst>
                                      </p:cBhvr>
                                      <p:tavLst>
                                        <p:tav tm="0">
                                          <p:val>
                                            <p:strVal val="#ppt_h"/>
                                          </p:val>
                                        </p:tav>
                                        <p:tav tm="100000">
                                          <p:val>
                                            <p:strVal val="#ppt_h"/>
                                          </p:val>
                                        </p:tav>
                                      </p:tavLst>
                                    </p:anim>
                                    <p:anim calcmode="lin" valueType="num">
                                      <p:cBhvr>
                                        <p:cTn id="21" dur="3000" fill="hold"/>
                                        <p:tgtEl>
                                          <p:spTgt spid="15365"/>
                                        </p:tgtEl>
                                        <p:attrNameLst>
                                          <p:attrName>ppt_x</p:attrName>
                                        </p:attrNameLst>
                                      </p:cBhvr>
                                      <p:tavLst>
                                        <p:tav tm="0">
                                          <p:val>
                                            <p:strVal val="#ppt_x-.2"/>
                                          </p:val>
                                        </p:tav>
                                        <p:tav tm="100000">
                                          <p:val>
                                            <p:strVal val="#ppt_x"/>
                                          </p:val>
                                        </p:tav>
                                      </p:tavLst>
                                    </p:anim>
                                    <p:anim calcmode="lin" valueType="num">
                                      <p:cBhvr>
                                        <p:cTn id="22" dur="3000" fill="hold"/>
                                        <p:tgtEl>
                                          <p:spTgt spid="15365"/>
                                        </p:tgtEl>
                                        <p:attrNameLst>
                                          <p:attrName>ppt_y</p:attrName>
                                        </p:attrNameLst>
                                      </p:cBhvr>
                                      <p:tavLst>
                                        <p:tav tm="0">
                                          <p:val>
                                            <p:strVal val="#ppt_y"/>
                                          </p:val>
                                        </p:tav>
                                        <p:tav tm="100000">
                                          <p:val>
                                            <p:strVal val="#ppt_y"/>
                                          </p:val>
                                        </p:tav>
                                      </p:tavLst>
                                    </p:anim>
                                    <p:animEffect transition="in" filter="fade">
                                      <p:cBhvr>
                                        <p:cTn id="23" dur="30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76200" y="0"/>
            <a:ext cx="9296400" cy="1447800"/>
          </a:xfrm>
          <a:prstGeom prst="rect">
            <a:avLst/>
          </a:prstGeom>
          <a:solidFill>
            <a:schemeClr val="bg1"/>
          </a:solidFill>
          <a:ln w="9525">
            <a:solidFill>
              <a:srgbClr val="0033CC"/>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n-US" sz="3200" b="1" u="sng">
                <a:effectLst>
                  <a:outerShdw blurRad="38100" dist="38100" dir="2700000" algn="tl">
                    <a:srgbClr val="000000"/>
                  </a:outerShdw>
                </a:effectLst>
                <a:latin typeface="Comic Sans MS" panose="030F0702030302020204" pitchFamily="66" charset="0"/>
              </a:rPr>
              <a:t>What Is Going On In The Mid-Life Period?</a:t>
            </a:r>
          </a:p>
        </p:txBody>
      </p:sp>
      <p:sp>
        <p:nvSpPr>
          <p:cNvPr id="16387" name="Text Box 3"/>
          <p:cNvSpPr txBox="1">
            <a:spLocks noChangeArrowheads="1"/>
          </p:cNvSpPr>
          <p:nvPr/>
        </p:nvSpPr>
        <p:spPr bwMode="auto">
          <a:xfrm>
            <a:off x="3124200" y="1828800"/>
            <a:ext cx="5522913" cy="579438"/>
          </a:xfrm>
          <a:prstGeom prst="rect">
            <a:avLst/>
          </a:prstGeom>
          <a:solidFill>
            <a:srgbClr val="6699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3200" b="1">
                <a:solidFill>
                  <a:srgbClr val="0000CC"/>
                </a:solidFill>
                <a:effectLst>
                  <a:outerShdw blurRad="38100" dist="38100" dir="2700000" algn="tl">
                    <a:srgbClr val="000000"/>
                  </a:outerShdw>
                </a:effectLst>
                <a:latin typeface="Arial" panose="020B0604020202020204" pitchFamily="34" charset="0"/>
              </a:rPr>
              <a:t>Many begin to focus on self</a:t>
            </a:r>
          </a:p>
        </p:txBody>
      </p:sp>
      <p:pic>
        <p:nvPicPr>
          <p:cNvPr id="11268" name="Picture 4" descr="thinking"/>
          <p:cNvPicPr>
            <a:picLocks noChangeAspect="1" noChangeArrowheads="1"/>
          </p:cNvPicPr>
          <p:nvPr/>
        </p:nvPicPr>
        <p:blipFill>
          <a:blip r:embed="rId2" cstate="print"/>
          <a:srcRect/>
          <a:stretch>
            <a:fillRect/>
          </a:stretch>
        </p:blipFill>
        <p:spPr bwMode="auto">
          <a:xfrm>
            <a:off x="-76200" y="1447800"/>
            <a:ext cx="2598738" cy="2667000"/>
          </a:xfrm>
          <a:prstGeom prst="rect">
            <a:avLst/>
          </a:prstGeom>
          <a:noFill/>
          <a:ln w="9525">
            <a:noFill/>
            <a:miter lim="800000"/>
            <a:headEnd/>
            <a:tailEnd/>
          </a:ln>
        </p:spPr>
      </p:pic>
      <p:sp>
        <p:nvSpPr>
          <p:cNvPr id="11269" name="Rectangle 5"/>
          <p:cNvSpPr>
            <a:spLocks noChangeArrowheads="1"/>
          </p:cNvSpPr>
          <p:nvPr/>
        </p:nvSpPr>
        <p:spPr bwMode="auto">
          <a:xfrm>
            <a:off x="-76200" y="4572000"/>
            <a:ext cx="2590800" cy="2438400"/>
          </a:xfrm>
          <a:prstGeom prst="rect">
            <a:avLst/>
          </a:prstGeom>
          <a:solidFill>
            <a:schemeClr val="bg1"/>
          </a:solidFill>
          <a:ln w="9525">
            <a:solidFill>
              <a:schemeClr val="bg1"/>
            </a:solidFill>
            <a:miter lim="800000"/>
            <a:headEnd/>
            <a:tailEnd/>
          </a:ln>
          <a:effectLst/>
        </p:spPr>
        <p:txBody>
          <a:bodyPr wrap="none" anchor="ctr"/>
          <a:lstStyle/>
          <a:p>
            <a:pPr eaLnBrk="1" hangingPunct="1"/>
            <a:endParaRPr lang="en-US" altLang="en-US"/>
          </a:p>
        </p:txBody>
      </p:sp>
      <p:sp>
        <p:nvSpPr>
          <p:cNvPr id="16390" name="Text Box 6"/>
          <p:cNvSpPr txBox="1">
            <a:spLocks noChangeArrowheads="1"/>
          </p:cNvSpPr>
          <p:nvPr/>
        </p:nvSpPr>
        <p:spPr bwMode="auto">
          <a:xfrm>
            <a:off x="3048000" y="2514600"/>
            <a:ext cx="5713413" cy="3808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FontTx/>
              <a:buChar char="•"/>
              <a:defRPr/>
            </a:pPr>
            <a:r>
              <a:rPr lang="en-US" altLang="en-US" sz="2400">
                <a:solidFill>
                  <a:srgbClr val="FFFF66"/>
                </a:solidFill>
                <a:latin typeface="Arial" panose="020B0604020202020204" pitchFamily="34" charset="0"/>
              </a:rPr>
              <a:t> </a:t>
            </a:r>
            <a:r>
              <a:rPr lang="en-US" altLang="en-US" sz="2200">
                <a:effectLst>
                  <a:outerShdw blurRad="38100" dist="38100" dir="2700000" algn="tl">
                    <a:srgbClr val="000000"/>
                  </a:outerShdw>
                </a:effectLst>
                <a:latin typeface="Arial Black" panose="020B0A04020102020204" pitchFamily="34" charset="0"/>
              </a:rPr>
              <a:t>Not been able to do</a:t>
            </a:r>
          </a:p>
          <a:p>
            <a:pPr>
              <a:lnSpc>
                <a:spcPct val="110000"/>
              </a:lnSpc>
              <a:buFontTx/>
              <a:buChar char="•"/>
              <a:defRPr/>
            </a:pPr>
            <a:r>
              <a:rPr lang="en-US" altLang="en-US" sz="2200">
                <a:effectLst>
                  <a:outerShdw blurRad="38100" dist="38100" dir="2700000" algn="tl">
                    <a:srgbClr val="000000"/>
                  </a:outerShdw>
                </a:effectLst>
                <a:latin typeface="Arial Black" panose="020B0A04020102020204" pitchFamily="34" charset="0"/>
              </a:rPr>
              <a:t> Not going to be able to do</a:t>
            </a:r>
          </a:p>
          <a:p>
            <a:pPr>
              <a:lnSpc>
                <a:spcPct val="110000"/>
              </a:lnSpc>
              <a:buFontTx/>
              <a:buChar char="•"/>
              <a:defRPr/>
            </a:pPr>
            <a:r>
              <a:rPr lang="en-US" altLang="en-US" sz="2200">
                <a:effectLst>
                  <a:outerShdw blurRad="38100" dist="38100" dir="2700000" algn="tl">
                    <a:srgbClr val="000000"/>
                  </a:outerShdw>
                </a:effectLst>
                <a:latin typeface="Arial Black" panose="020B0A04020102020204" pitchFamily="34" charset="0"/>
              </a:rPr>
              <a:t> What wanted – not obtained</a:t>
            </a:r>
          </a:p>
          <a:p>
            <a:pPr>
              <a:lnSpc>
                <a:spcPct val="110000"/>
              </a:lnSpc>
              <a:buFontTx/>
              <a:buChar char="•"/>
              <a:defRPr/>
            </a:pPr>
            <a:r>
              <a:rPr lang="en-US" altLang="en-US" sz="2200">
                <a:effectLst>
                  <a:outerShdw blurRad="38100" dist="38100" dir="2700000" algn="tl">
                    <a:srgbClr val="000000"/>
                  </a:outerShdw>
                </a:effectLst>
                <a:latin typeface="Arial Black" panose="020B0A04020102020204" pitchFamily="34" charset="0"/>
              </a:rPr>
              <a:t> How they had to “accommodate” others</a:t>
            </a:r>
          </a:p>
          <a:p>
            <a:pPr lvl="1">
              <a:lnSpc>
                <a:spcPct val="110000"/>
              </a:lnSpc>
              <a:buFont typeface="Wingdings" panose="05000000000000000000" pitchFamily="2" charset="2"/>
              <a:buChar char="ü"/>
              <a:defRPr/>
            </a:pPr>
            <a:r>
              <a:rPr lang="en-US" altLang="en-US" sz="2200" i="1">
                <a:effectLst>
                  <a:outerShdw blurRad="38100" dist="38100" dir="2700000" algn="tl">
                    <a:srgbClr val="000000"/>
                  </a:outerShdw>
                </a:effectLst>
                <a:latin typeface="Arial Black" panose="020B0A04020102020204" pitchFamily="34" charset="0"/>
              </a:rPr>
              <a:t> Please parents</a:t>
            </a:r>
          </a:p>
          <a:p>
            <a:pPr lvl="1">
              <a:lnSpc>
                <a:spcPct val="110000"/>
              </a:lnSpc>
              <a:buFont typeface="Wingdings" panose="05000000000000000000" pitchFamily="2" charset="2"/>
              <a:buChar char="ü"/>
              <a:defRPr/>
            </a:pPr>
            <a:r>
              <a:rPr lang="en-US" altLang="en-US" sz="2200" i="1">
                <a:effectLst>
                  <a:outerShdw blurRad="38100" dist="38100" dir="2700000" algn="tl">
                    <a:srgbClr val="000000"/>
                  </a:outerShdw>
                </a:effectLst>
                <a:latin typeface="Arial Black" panose="020B0A04020102020204" pitchFamily="34" charset="0"/>
              </a:rPr>
              <a:t> Serve the company / boss</a:t>
            </a:r>
          </a:p>
          <a:p>
            <a:pPr lvl="1">
              <a:lnSpc>
                <a:spcPct val="110000"/>
              </a:lnSpc>
              <a:buFont typeface="Wingdings" panose="05000000000000000000" pitchFamily="2" charset="2"/>
              <a:buChar char="ü"/>
              <a:defRPr/>
            </a:pPr>
            <a:r>
              <a:rPr lang="en-US" altLang="en-US" sz="2200" i="1">
                <a:effectLst>
                  <a:outerShdw blurRad="38100" dist="38100" dir="2700000" algn="tl">
                    <a:srgbClr val="000000"/>
                  </a:outerShdw>
                </a:effectLst>
                <a:latin typeface="Arial Black" panose="020B0A04020102020204" pitchFamily="34" charset="0"/>
              </a:rPr>
              <a:t> Give in to the mate</a:t>
            </a:r>
          </a:p>
          <a:p>
            <a:pPr lvl="1">
              <a:lnSpc>
                <a:spcPct val="110000"/>
              </a:lnSpc>
              <a:buFont typeface="Wingdings" panose="05000000000000000000" pitchFamily="2" charset="2"/>
              <a:buChar char="ü"/>
              <a:defRPr/>
            </a:pPr>
            <a:r>
              <a:rPr lang="en-US" altLang="en-US" sz="2200" i="1">
                <a:effectLst>
                  <a:outerShdw blurRad="38100" dist="38100" dir="2700000" algn="tl">
                    <a:srgbClr val="000000"/>
                  </a:outerShdw>
                </a:effectLst>
                <a:latin typeface="Arial Black" panose="020B0A04020102020204" pitchFamily="34" charset="0"/>
              </a:rPr>
              <a:t> Do for the children</a:t>
            </a:r>
          </a:p>
          <a:p>
            <a:pPr lvl="1">
              <a:lnSpc>
                <a:spcPct val="110000"/>
              </a:lnSpc>
              <a:buFont typeface="Wingdings" panose="05000000000000000000" pitchFamily="2" charset="2"/>
              <a:buChar char="ü"/>
              <a:defRPr/>
            </a:pPr>
            <a:r>
              <a:rPr lang="en-US" altLang="en-US" sz="2200" i="1">
                <a:effectLst>
                  <a:outerShdw blurRad="38100" dist="38100" dir="2700000" algn="tl">
                    <a:srgbClr val="000000"/>
                  </a:outerShdw>
                </a:effectLst>
                <a:latin typeface="Arial Black" panose="020B0A04020102020204" pitchFamily="34" charset="0"/>
              </a:rPr>
              <a:t> “Time to do something for me”</a:t>
            </a:r>
          </a:p>
        </p:txBody>
      </p:sp>
      <p:pic>
        <p:nvPicPr>
          <p:cNvPr id="11271" name="Picture 8" descr="MCj03704040000[1]"/>
          <p:cNvPicPr>
            <a:picLocks noChangeAspect="1" noChangeArrowheads="1"/>
          </p:cNvPicPr>
          <p:nvPr/>
        </p:nvPicPr>
        <p:blipFill>
          <a:blip r:embed="rId3" cstate="print"/>
          <a:srcRect/>
          <a:stretch>
            <a:fillRect/>
          </a:stretch>
        </p:blipFill>
        <p:spPr bwMode="auto">
          <a:xfrm>
            <a:off x="0" y="4343400"/>
            <a:ext cx="2590800" cy="2514600"/>
          </a:xfrm>
          <a:prstGeom prst="rect">
            <a:avLst/>
          </a:prstGeom>
          <a:solidFill>
            <a:srgbClr val="6699FF"/>
          </a:solidFill>
          <a:ln w="9525">
            <a:solidFill>
              <a:srgbClr val="6699FF"/>
            </a:solidFill>
            <a:miter lim="800000"/>
            <a:headEnd/>
            <a:tailEnd/>
          </a:ln>
        </p:spPr>
      </p:pic>
      <p:sp>
        <p:nvSpPr>
          <p:cNvPr id="16393" name="Oval 9"/>
          <p:cNvSpPr>
            <a:spLocks noChangeArrowheads="1"/>
          </p:cNvSpPr>
          <p:nvPr/>
        </p:nvSpPr>
        <p:spPr bwMode="auto">
          <a:xfrm>
            <a:off x="2819400" y="2438400"/>
            <a:ext cx="6324600" cy="4419600"/>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altLang="en-US" sz="3200" b="1" u="sng" dirty="0">
                <a:ln>
                  <a:solidFill>
                    <a:schemeClr val="bg1"/>
                  </a:solidFill>
                </a:ln>
                <a:solidFill>
                  <a:srgbClr val="81ABFF"/>
                </a:solidFill>
                <a:effectLst>
                  <a:outerShdw blurRad="38100" dist="38100" dir="2700000" algn="tl">
                    <a:srgbClr val="C0C0C0"/>
                  </a:outerShdw>
                </a:effectLst>
                <a:latin typeface="Arial Black" panose="020B0A04020102020204" pitchFamily="34" charset="0"/>
              </a:rPr>
              <a:t>Middle Age has an effect </a:t>
            </a:r>
          </a:p>
          <a:p>
            <a:pPr algn="ctr" eaLnBrk="1" hangingPunct="1">
              <a:defRPr/>
            </a:pPr>
            <a:r>
              <a:rPr lang="en-US" altLang="en-US" sz="3200" b="1" u="sng" dirty="0">
                <a:ln>
                  <a:solidFill>
                    <a:schemeClr val="bg1"/>
                  </a:solidFill>
                </a:ln>
                <a:solidFill>
                  <a:srgbClr val="81ABFF"/>
                </a:solidFill>
                <a:effectLst>
                  <a:outerShdw blurRad="38100" dist="38100" dir="2700000" algn="tl">
                    <a:srgbClr val="C0C0C0"/>
                  </a:outerShdw>
                </a:effectLst>
                <a:latin typeface="Arial Black" panose="020B0A04020102020204" pitchFamily="34" charset="0"/>
              </a:rPr>
              <a:t>On both male and female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6390">
                                            <p:txEl>
                                              <p:pRg st="0" end="0"/>
                                            </p:txEl>
                                          </p:spTgt>
                                        </p:tgtEl>
                                        <p:attrNameLst>
                                          <p:attrName>style.visibility</p:attrName>
                                        </p:attrNameLst>
                                      </p:cBhvr>
                                      <p:to>
                                        <p:strVal val="visible"/>
                                      </p:to>
                                    </p:set>
                                    <p:animEffect transition="in" filter="fade">
                                      <p:cBhvr>
                                        <p:cTn id="7" dur="500"/>
                                        <p:tgtEl>
                                          <p:spTgt spid="16390">
                                            <p:txEl>
                                              <p:pRg st="0" end="0"/>
                                            </p:txEl>
                                          </p:spTgt>
                                        </p:tgtEl>
                                      </p:cBhvr>
                                    </p:animEffect>
                                    <p:anim calcmode="lin" valueType="num">
                                      <p:cBhvr>
                                        <p:cTn id="8" dur="500" fill="hold"/>
                                        <p:tgtEl>
                                          <p:spTgt spid="1639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63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6390">
                                            <p:txEl>
                                              <p:pRg st="1" end="1"/>
                                            </p:txEl>
                                          </p:spTgt>
                                        </p:tgtEl>
                                        <p:attrNameLst>
                                          <p:attrName>style.visibility</p:attrName>
                                        </p:attrNameLst>
                                      </p:cBhvr>
                                      <p:to>
                                        <p:strVal val="visible"/>
                                      </p:to>
                                    </p:set>
                                    <p:animEffect transition="in" filter="fade">
                                      <p:cBhvr>
                                        <p:cTn id="14" dur="500"/>
                                        <p:tgtEl>
                                          <p:spTgt spid="16390">
                                            <p:txEl>
                                              <p:pRg st="1" end="1"/>
                                            </p:txEl>
                                          </p:spTgt>
                                        </p:tgtEl>
                                      </p:cBhvr>
                                    </p:animEffect>
                                    <p:anim calcmode="lin" valueType="num">
                                      <p:cBhvr>
                                        <p:cTn id="15" dur="500" fill="hold"/>
                                        <p:tgtEl>
                                          <p:spTgt spid="16390">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639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6390">
                                            <p:txEl>
                                              <p:pRg st="2" end="2"/>
                                            </p:txEl>
                                          </p:spTgt>
                                        </p:tgtEl>
                                        <p:attrNameLst>
                                          <p:attrName>style.visibility</p:attrName>
                                        </p:attrNameLst>
                                      </p:cBhvr>
                                      <p:to>
                                        <p:strVal val="visible"/>
                                      </p:to>
                                    </p:set>
                                    <p:animEffect transition="in" filter="fade">
                                      <p:cBhvr>
                                        <p:cTn id="21" dur="500"/>
                                        <p:tgtEl>
                                          <p:spTgt spid="16390">
                                            <p:txEl>
                                              <p:pRg st="2" end="2"/>
                                            </p:txEl>
                                          </p:spTgt>
                                        </p:tgtEl>
                                      </p:cBhvr>
                                    </p:animEffect>
                                    <p:anim calcmode="lin" valueType="num">
                                      <p:cBhvr>
                                        <p:cTn id="22" dur="500" fill="hold"/>
                                        <p:tgtEl>
                                          <p:spTgt spid="16390">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63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6390">
                                            <p:txEl>
                                              <p:pRg st="3" end="3"/>
                                            </p:txEl>
                                          </p:spTgt>
                                        </p:tgtEl>
                                        <p:attrNameLst>
                                          <p:attrName>style.visibility</p:attrName>
                                        </p:attrNameLst>
                                      </p:cBhvr>
                                      <p:to>
                                        <p:strVal val="visible"/>
                                      </p:to>
                                    </p:set>
                                    <p:animEffect transition="in" filter="fade">
                                      <p:cBhvr>
                                        <p:cTn id="28" dur="500"/>
                                        <p:tgtEl>
                                          <p:spTgt spid="16390">
                                            <p:txEl>
                                              <p:pRg st="3" end="3"/>
                                            </p:txEl>
                                          </p:spTgt>
                                        </p:tgtEl>
                                      </p:cBhvr>
                                    </p:animEffect>
                                    <p:anim calcmode="lin" valueType="num">
                                      <p:cBhvr>
                                        <p:cTn id="29" dur="500" fill="hold"/>
                                        <p:tgtEl>
                                          <p:spTgt spid="16390">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639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16390">
                                            <p:txEl>
                                              <p:pRg st="4" end="4"/>
                                            </p:txEl>
                                          </p:spTgt>
                                        </p:tgtEl>
                                        <p:attrNameLst>
                                          <p:attrName>style.visibility</p:attrName>
                                        </p:attrNameLst>
                                      </p:cBhvr>
                                      <p:to>
                                        <p:strVal val="visible"/>
                                      </p:to>
                                    </p:set>
                                    <p:animEffect transition="in" filter="fade">
                                      <p:cBhvr>
                                        <p:cTn id="35" dur="500"/>
                                        <p:tgtEl>
                                          <p:spTgt spid="16390">
                                            <p:txEl>
                                              <p:pRg st="4" end="4"/>
                                            </p:txEl>
                                          </p:spTgt>
                                        </p:tgtEl>
                                      </p:cBhvr>
                                    </p:animEffect>
                                    <p:anim calcmode="lin" valueType="num">
                                      <p:cBhvr>
                                        <p:cTn id="36" dur="500" fill="hold"/>
                                        <p:tgtEl>
                                          <p:spTgt spid="16390">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639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16390">
                                            <p:txEl>
                                              <p:pRg st="5" end="5"/>
                                            </p:txEl>
                                          </p:spTgt>
                                        </p:tgtEl>
                                        <p:attrNameLst>
                                          <p:attrName>style.visibility</p:attrName>
                                        </p:attrNameLst>
                                      </p:cBhvr>
                                      <p:to>
                                        <p:strVal val="visible"/>
                                      </p:to>
                                    </p:set>
                                    <p:animEffect transition="in" filter="fade">
                                      <p:cBhvr>
                                        <p:cTn id="42" dur="500"/>
                                        <p:tgtEl>
                                          <p:spTgt spid="16390">
                                            <p:txEl>
                                              <p:pRg st="5" end="5"/>
                                            </p:txEl>
                                          </p:spTgt>
                                        </p:tgtEl>
                                      </p:cBhvr>
                                    </p:animEffect>
                                    <p:anim calcmode="lin" valueType="num">
                                      <p:cBhvr>
                                        <p:cTn id="43" dur="500" fill="hold"/>
                                        <p:tgtEl>
                                          <p:spTgt spid="16390">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1639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16390">
                                            <p:txEl>
                                              <p:pRg st="6" end="6"/>
                                            </p:txEl>
                                          </p:spTgt>
                                        </p:tgtEl>
                                        <p:attrNameLst>
                                          <p:attrName>style.visibility</p:attrName>
                                        </p:attrNameLst>
                                      </p:cBhvr>
                                      <p:to>
                                        <p:strVal val="visible"/>
                                      </p:to>
                                    </p:set>
                                    <p:animEffect transition="in" filter="fade">
                                      <p:cBhvr>
                                        <p:cTn id="49" dur="500"/>
                                        <p:tgtEl>
                                          <p:spTgt spid="16390">
                                            <p:txEl>
                                              <p:pRg st="6" end="6"/>
                                            </p:txEl>
                                          </p:spTgt>
                                        </p:tgtEl>
                                      </p:cBhvr>
                                    </p:animEffect>
                                    <p:anim calcmode="lin" valueType="num">
                                      <p:cBhvr>
                                        <p:cTn id="50" dur="500" fill="hold"/>
                                        <p:tgtEl>
                                          <p:spTgt spid="16390">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1639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16390">
                                            <p:txEl>
                                              <p:pRg st="7" end="7"/>
                                            </p:txEl>
                                          </p:spTgt>
                                        </p:tgtEl>
                                        <p:attrNameLst>
                                          <p:attrName>style.visibility</p:attrName>
                                        </p:attrNameLst>
                                      </p:cBhvr>
                                      <p:to>
                                        <p:strVal val="visible"/>
                                      </p:to>
                                    </p:set>
                                    <p:animEffect transition="in" filter="fade">
                                      <p:cBhvr>
                                        <p:cTn id="56" dur="500"/>
                                        <p:tgtEl>
                                          <p:spTgt spid="16390">
                                            <p:txEl>
                                              <p:pRg st="7" end="7"/>
                                            </p:txEl>
                                          </p:spTgt>
                                        </p:tgtEl>
                                      </p:cBhvr>
                                    </p:animEffect>
                                    <p:anim calcmode="lin" valueType="num">
                                      <p:cBhvr>
                                        <p:cTn id="57" dur="500" fill="hold"/>
                                        <p:tgtEl>
                                          <p:spTgt spid="16390">
                                            <p:txEl>
                                              <p:pRg st="7" end="7"/>
                                            </p:txEl>
                                          </p:spTgt>
                                        </p:tgtEl>
                                        <p:attrNameLst>
                                          <p:attrName>ppt_x</p:attrName>
                                        </p:attrNameLst>
                                      </p:cBhvr>
                                      <p:tavLst>
                                        <p:tav tm="0">
                                          <p:val>
                                            <p:strVal val="#ppt_x-.1"/>
                                          </p:val>
                                        </p:tav>
                                        <p:tav tm="100000">
                                          <p:val>
                                            <p:strVal val="#ppt_x"/>
                                          </p:val>
                                        </p:tav>
                                      </p:tavLst>
                                    </p:anim>
                                    <p:anim calcmode="lin" valueType="num">
                                      <p:cBhvr>
                                        <p:cTn id="58" dur="500" fill="hold"/>
                                        <p:tgtEl>
                                          <p:spTgt spid="1639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0" presetClass="entr" presetSubtype="0" fill="hold" grpId="0" nodeType="clickEffect">
                                  <p:stCondLst>
                                    <p:cond delay="0"/>
                                  </p:stCondLst>
                                  <p:iterate type="lt">
                                    <p:tmPct val="10000"/>
                                  </p:iterate>
                                  <p:childTnLst>
                                    <p:set>
                                      <p:cBhvr>
                                        <p:cTn id="62" dur="1" fill="hold">
                                          <p:stCondLst>
                                            <p:cond delay="0"/>
                                          </p:stCondLst>
                                        </p:cTn>
                                        <p:tgtEl>
                                          <p:spTgt spid="16390">
                                            <p:txEl>
                                              <p:pRg st="8" end="8"/>
                                            </p:txEl>
                                          </p:spTgt>
                                        </p:tgtEl>
                                        <p:attrNameLst>
                                          <p:attrName>style.visibility</p:attrName>
                                        </p:attrNameLst>
                                      </p:cBhvr>
                                      <p:to>
                                        <p:strVal val="visible"/>
                                      </p:to>
                                    </p:set>
                                    <p:animEffect transition="in" filter="fade">
                                      <p:cBhvr>
                                        <p:cTn id="63" dur="500"/>
                                        <p:tgtEl>
                                          <p:spTgt spid="16390">
                                            <p:txEl>
                                              <p:pRg st="8" end="8"/>
                                            </p:txEl>
                                          </p:spTgt>
                                        </p:tgtEl>
                                      </p:cBhvr>
                                    </p:animEffect>
                                    <p:anim calcmode="lin" valueType="num">
                                      <p:cBhvr>
                                        <p:cTn id="64" dur="500" fill="hold"/>
                                        <p:tgtEl>
                                          <p:spTgt spid="16390">
                                            <p:txEl>
                                              <p:pRg st="8" end="8"/>
                                            </p:txEl>
                                          </p:spTgt>
                                        </p:tgtEl>
                                        <p:attrNameLst>
                                          <p:attrName>ppt_x</p:attrName>
                                        </p:attrNameLst>
                                      </p:cBhvr>
                                      <p:tavLst>
                                        <p:tav tm="0">
                                          <p:val>
                                            <p:strVal val="#ppt_x-.1"/>
                                          </p:val>
                                        </p:tav>
                                        <p:tav tm="100000">
                                          <p:val>
                                            <p:strVal val="#ppt_x"/>
                                          </p:val>
                                        </p:tav>
                                      </p:tavLst>
                                    </p:anim>
                                    <p:anim calcmode="lin" valueType="num">
                                      <p:cBhvr>
                                        <p:cTn id="65" dur="500" fill="hold"/>
                                        <p:tgtEl>
                                          <p:spTgt spid="1639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8" presetClass="entr" presetSubtype="16" fill="hold" grpId="0" nodeType="clickEffect">
                                  <p:stCondLst>
                                    <p:cond delay="0"/>
                                  </p:stCondLst>
                                  <p:childTnLst>
                                    <p:set>
                                      <p:cBhvr>
                                        <p:cTn id="69" dur="1" fill="hold">
                                          <p:stCondLst>
                                            <p:cond delay="0"/>
                                          </p:stCondLst>
                                        </p:cTn>
                                        <p:tgtEl>
                                          <p:spTgt spid="16393"/>
                                        </p:tgtEl>
                                        <p:attrNameLst>
                                          <p:attrName>style.visibility</p:attrName>
                                        </p:attrNameLst>
                                      </p:cBhvr>
                                      <p:to>
                                        <p:strVal val="visible"/>
                                      </p:to>
                                    </p:set>
                                    <p:animEffect transition="in" filter="diamond(in)">
                                      <p:cBhvr>
                                        <p:cTn id="70" dur="2000"/>
                                        <p:tgtEl>
                                          <p:spTgt spid="16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uild="p" bldLvl="2"/>
      <p:bldP spid="16393" grpId="0" animBg="1"/>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1241</Words>
  <Application>Microsoft Office PowerPoint</Application>
  <PresentationFormat>On-screen Show (4:3)</PresentationFormat>
  <Paragraphs>248</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Niemeier</dc:creator>
  <cp:lastModifiedBy>Preacher2</cp:lastModifiedBy>
  <cp:revision>5</cp:revision>
  <dcterms:created xsi:type="dcterms:W3CDTF">2009-08-13T14:45:38Z</dcterms:created>
  <dcterms:modified xsi:type="dcterms:W3CDTF">2018-04-10T14:12:32Z</dcterms:modified>
</cp:coreProperties>
</file>