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8" r:id="rId3"/>
    <p:sldId id="261" r:id="rId4"/>
    <p:sldId id="264" r:id="rId5"/>
    <p:sldId id="259" r:id="rId6"/>
  </p:sldIdLst>
  <p:sldSz cx="9144000" cy="6858000" type="screen4x3"/>
  <p:notesSz cx="6858000" cy="9144000"/>
  <p:embeddedFontLst>
    <p:embeddedFont>
      <p:font typeface="Trebuchet MS" panose="020B070302020209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  <a:srgbClr val="EEE5D0"/>
    <a:srgbClr val="EEE2C9"/>
    <a:srgbClr val="384050"/>
    <a:srgbClr val="EAEDF0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94608"/>
  </p:normalViewPr>
  <p:slideViewPr>
    <p:cSldViewPr snapToGrid="0" snapToObjects="1">
      <p:cViewPr varScale="1">
        <p:scale>
          <a:sx n="95" d="100"/>
          <a:sy n="95" d="100"/>
        </p:scale>
        <p:origin x="1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8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27581" y="6237712"/>
            <a:ext cx="2859704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27581" y="6237712"/>
            <a:ext cx="2859704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8245" y="632346"/>
            <a:ext cx="6602486" cy="21006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60999" y="4896249"/>
            <a:ext cx="2657168" cy="84669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8"/>
            <a:ext cx="8222669" cy="461933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0" y="5514221"/>
            <a:ext cx="8222670" cy="87354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9"/>
            <a:ext cx="8222669" cy="590546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0D0D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G91DF.jpg" descr="CG91D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7867" y="1387569"/>
            <a:ext cx="3268266" cy="408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" y="0"/>
                </a:moveTo>
                <a:cubicBezTo>
                  <a:pt x="881" y="214"/>
                  <a:pt x="0" y="1053"/>
                  <a:pt x="0" y="2059"/>
                </a:cubicBezTo>
                <a:lnTo>
                  <a:pt x="0" y="19494"/>
                </a:lnTo>
                <a:cubicBezTo>
                  <a:pt x="0" y="20631"/>
                  <a:pt x="1126" y="21553"/>
                  <a:pt x="2534" y="21600"/>
                </a:cubicBezTo>
                <a:lnTo>
                  <a:pt x="19066" y="21600"/>
                </a:lnTo>
                <a:cubicBezTo>
                  <a:pt x="20474" y="21553"/>
                  <a:pt x="21600" y="20631"/>
                  <a:pt x="21600" y="19494"/>
                </a:cubicBezTo>
                <a:lnTo>
                  <a:pt x="21600" y="2059"/>
                </a:lnTo>
                <a:cubicBezTo>
                  <a:pt x="21600" y="1053"/>
                  <a:pt x="20719" y="214"/>
                  <a:pt x="19542" y="0"/>
                </a:cubicBezTo>
                <a:lnTo>
                  <a:pt x="2058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94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5019"/>
          </a:xfrm>
        </p:spPr>
        <p:txBody>
          <a:bodyPr>
            <a:normAutofit/>
          </a:bodyPr>
          <a:lstStyle/>
          <a:p>
            <a:r>
              <a:rPr lang="en-US" sz="9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Praying In Faith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4231" y="215154"/>
            <a:ext cx="8205907" cy="4275572"/>
          </a:xfrm>
        </p:spPr>
        <p:txBody>
          <a:bodyPr>
            <a:normAutofit/>
          </a:bodyPr>
          <a:lstStyle/>
          <a:p>
            <a:r>
              <a:rPr lang="en-US" sz="5400" dirty="0"/>
              <a:t>Matthew 21:22</a:t>
            </a:r>
          </a:p>
          <a:p>
            <a:r>
              <a:rPr lang="en-US" sz="5400" dirty="0"/>
              <a:t>Mark 11:22-24</a:t>
            </a:r>
          </a:p>
          <a:p>
            <a:r>
              <a:rPr lang="en-US" sz="5400" dirty="0"/>
              <a:t>1 Timothy 2:8</a:t>
            </a:r>
          </a:p>
          <a:p>
            <a:r>
              <a:rPr lang="en-US" sz="5400" dirty="0"/>
              <a:t>James 1:5-8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147B8B7-59F6-5545-A5E7-B059FE1B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12" y="4988859"/>
            <a:ext cx="4007223" cy="1720631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Praying</a:t>
            </a:r>
            <a:b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In Faith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15154"/>
            <a:ext cx="9143999" cy="4275572"/>
          </a:xfrm>
        </p:spPr>
        <p:txBody>
          <a:bodyPr>
            <a:normAutofit/>
          </a:bodyPr>
          <a:lstStyle/>
          <a:p>
            <a:pPr>
              <a:spcBef>
                <a:spcPts val="2256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Faith In Prayer’s Effectiveness</a:t>
            </a:r>
          </a:p>
          <a:p>
            <a:pPr>
              <a:spcBef>
                <a:spcPts val="2256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Faith In God’s Power</a:t>
            </a:r>
          </a:p>
          <a:p>
            <a:pPr>
              <a:spcBef>
                <a:spcPts val="2256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Faith In God’s Care</a:t>
            </a:r>
          </a:p>
          <a:p>
            <a:pPr>
              <a:spcBef>
                <a:spcPts val="2256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Faith In God’s Answer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147B8B7-59F6-5545-A5E7-B059FE1B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12" y="4988859"/>
            <a:ext cx="4007223" cy="1720631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Praying</a:t>
            </a:r>
            <a:b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In Faith</a:t>
            </a:r>
          </a:p>
        </p:txBody>
      </p:sp>
    </p:spTree>
    <p:extLst>
      <p:ext uri="{BB962C8B-B14F-4D97-AF65-F5344CB8AC3E}">
        <p14:creationId xmlns:p14="http://schemas.microsoft.com/office/powerpoint/2010/main" val="2846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7647" y="1310028"/>
            <a:ext cx="8908706" cy="51633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/>
              <a:t>Hear the Word – Matt. 17:5</a:t>
            </a:r>
          </a:p>
          <a:p>
            <a:pPr defTabSz="461951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/>
              <a:t>	Believe in the Lord – Jn. 8:24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/>
              <a:t>			Repent of Your Sins – Ac. 17:30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/>
              <a:t>				Confess Your Faith – Matt. 10:32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/>
              <a:t>					Be Baptized – Mk. 16:16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en-US" sz="1200" b="1" dirty="0"/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/>
              <a:t>Remain Faithful – 1 Cor. 15:58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647" y="435427"/>
            <a:ext cx="9026352" cy="10770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solidFill>
                    <a:srgbClr val="000000"/>
                  </a:solidFill>
                </a:ln>
              </a:rPr>
              <a:t>God’s Plan For Saving Man</a:t>
            </a:r>
          </a:p>
        </p:txBody>
      </p:sp>
    </p:spTree>
    <p:extLst>
      <p:ext uri="{BB962C8B-B14F-4D97-AF65-F5344CB8AC3E}">
        <p14:creationId xmlns:p14="http://schemas.microsoft.com/office/powerpoint/2010/main" val="5919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122</TotalTime>
  <Words>42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Trebuchet MS</vt:lpstr>
      <vt:lpstr>Times New Roman</vt:lpstr>
      <vt:lpstr>Arial</vt:lpstr>
      <vt:lpstr>Default</vt:lpstr>
      <vt:lpstr>PowerPoint Presentation</vt:lpstr>
      <vt:lpstr>Praying In Faith</vt:lpstr>
      <vt:lpstr>Praying In Faith</vt:lpstr>
      <vt:lpstr>Praying In Faith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David Eldridge</cp:lastModifiedBy>
  <cp:revision>55</cp:revision>
  <dcterms:created xsi:type="dcterms:W3CDTF">2014-03-26T14:03:34Z</dcterms:created>
  <dcterms:modified xsi:type="dcterms:W3CDTF">2019-03-24T12:50:26Z</dcterms:modified>
</cp:coreProperties>
</file>